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3471" r:id="rId3"/>
    <p:sldId id="3452" r:id="rId4"/>
    <p:sldId id="3480" r:id="rId5"/>
    <p:sldId id="3479" r:id="rId6"/>
    <p:sldId id="3412" r:id="rId7"/>
    <p:sldId id="3413" r:id="rId8"/>
    <p:sldId id="3465" r:id="rId9"/>
    <p:sldId id="3466" r:id="rId10"/>
  </p:sldIdLst>
  <p:sldSz cx="12192000" cy="6858000"/>
  <p:notesSz cx="6888163" cy="10018713"/>
  <p:defaultTex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EF1CA"/>
    <a:srgbClr val="FFFFFF"/>
    <a:srgbClr val="C9F3FF"/>
    <a:srgbClr val="FFF0E0"/>
    <a:srgbClr val="E1F0F0"/>
    <a:srgbClr val="FFE1E1"/>
    <a:srgbClr val="99CCFF"/>
    <a:srgbClr val="66C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85528" autoAdjust="0"/>
  </p:normalViewPr>
  <p:slideViewPr>
    <p:cSldViewPr snapToGrid="0">
      <p:cViewPr varScale="1">
        <p:scale>
          <a:sx n="63" d="100"/>
          <a:sy n="63" d="100"/>
        </p:scale>
        <p:origin x="700" y="6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6" d="100"/>
          <a:sy n="66" d="100"/>
        </p:scale>
        <p:origin x="305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0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5888" y="755650"/>
            <a:ext cx="6657975" cy="3746500"/>
          </a:xfrm>
          <a:prstGeom prst="rect">
            <a:avLst/>
          </a:prstGeom>
          <a:noFill/>
          <a:ln w="12700">
            <a:solidFill>
              <a:srgbClr val="000000"/>
            </a:solidFill>
            <a:miter lim="800000"/>
            <a:headEnd/>
            <a:tailEnd/>
          </a:ln>
          <a:effectLst/>
        </p:spPr>
      </p:sp>
      <p:sp>
        <p:nvSpPr>
          <p:cNvPr id="2051" name="Rectangle 3"/>
          <p:cNvSpPr>
            <a:spLocks noGrp="1" noChangeArrowheads="1"/>
          </p:cNvSpPr>
          <p:nvPr>
            <p:ph type="body" sz="quarter" idx="3"/>
          </p:nvPr>
        </p:nvSpPr>
        <p:spPr bwMode="auto">
          <a:xfrm>
            <a:off x="919068" y="4758933"/>
            <a:ext cx="5050034" cy="4509300"/>
          </a:xfrm>
          <a:prstGeom prst="rect">
            <a:avLst/>
          </a:prstGeom>
          <a:noFill/>
          <a:ln w="12700">
            <a:noFill/>
            <a:miter lim="800000"/>
            <a:headEnd/>
            <a:tailEnd/>
          </a:ln>
          <a:effectLst/>
        </p:spPr>
        <p:txBody>
          <a:bodyPr vert="horz" wrap="square" lIns="93183" tIns="45776" rIns="93183" bIns="45776"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Tree>
    <p:extLst>
      <p:ext uri="{BB962C8B-B14F-4D97-AF65-F5344CB8AC3E}">
        <p14:creationId xmlns:p14="http://schemas.microsoft.com/office/powerpoint/2010/main" val="1988333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888" y="755650"/>
            <a:ext cx="6657975" cy="3746500"/>
          </a:xfrm>
        </p:spPr>
      </p:sp>
      <p:sp>
        <p:nvSpPr>
          <p:cNvPr id="3" name="ノート プレースホルダー 2"/>
          <p:cNvSpPr>
            <a:spLocks noGrp="1"/>
          </p:cNvSpPr>
          <p:nvPr>
            <p:ph type="body" idx="1"/>
          </p:nvPr>
        </p:nvSpPr>
        <p:spPr/>
        <p:txBody>
          <a:bodyPr/>
          <a:lstStyle/>
          <a:p>
            <a:pPr defTabSz="919930">
              <a:defRPr/>
            </a:pPr>
            <a:endParaRPr kumimoji="1" lang="en-US" altLang="ja-JP" dirty="0"/>
          </a:p>
        </p:txBody>
      </p:sp>
    </p:spTree>
    <p:extLst>
      <p:ext uri="{BB962C8B-B14F-4D97-AF65-F5344CB8AC3E}">
        <p14:creationId xmlns:p14="http://schemas.microsoft.com/office/powerpoint/2010/main" val="1016716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19388" y="519113"/>
            <a:ext cx="4581525" cy="2576512"/>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04567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19388" y="519113"/>
            <a:ext cx="4581525" cy="2576512"/>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30954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888" y="755650"/>
            <a:ext cx="6657975" cy="3746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2996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888" y="755650"/>
            <a:ext cx="6657975" cy="3746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51617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888" y="755650"/>
            <a:ext cx="6657975" cy="3746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29052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888" y="755650"/>
            <a:ext cx="6657975" cy="37465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9091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00" name="Rectangle 60"/>
          <p:cNvSpPr>
            <a:spLocks noGrp="1" noChangeArrowheads="1"/>
          </p:cNvSpPr>
          <p:nvPr>
            <p:ph type="ctrTitle" sz="quarter"/>
          </p:nvPr>
        </p:nvSpPr>
        <p:spPr>
          <a:xfrm>
            <a:off x="1960033" y="1322388"/>
            <a:ext cx="8288867" cy="546100"/>
          </a:xfrm>
          <a:ln w="9525"/>
        </p:spPr>
        <p:txBody>
          <a:bodyPr lIns="91440" tIns="45720" rIns="91440" bIns="45720" anchor="t"/>
          <a:lstStyle>
            <a:lvl1pPr algn="ctr">
              <a:defRPr/>
            </a:lvl1pPr>
          </a:lstStyle>
          <a:p>
            <a:r>
              <a:rPr lang="ja-JP" altLang="en-US"/>
              <a:t>マスター タイトルの書式設定</a:t>
            </a:r>
          </a:p>
        </p:txBody>
      </p:sp>
      <p:sp>
        <p:nvSpPr>
          <p:cNvPr id="10301" name="Rectangle 61"/>
          <p:cNvSpPr>
            <a:spLocks noGrp="1" noChangeArrowheads="1"/>
          </p:cNvSpPr>
          <p:nvPr>
            <p:ph type="subTitle" sz="quarter" idx="1"/>
          </p:nvPr>
        </p:nvSpPr>
        <p:spPr>
          <a:xfrm>
            <a:off x="1960033" y="2667003"/>
            <a:ext cx="8288867" cy="1350963"/>
          </a:xfrm>
          <a:ln w="9525"/>
        </p:spPr>
        <p:txBody>
          <a:bodyPr lIns="91440" tIns="45720" rIns="91440" bIns="45720" anchor="ctr"/>
          <a:lstStyle>
            <a:lvl1pPr algn="ctr">
              <a:defRPr sz="1800" b="1"/>
            </a:lvl1pPr>
          </a:lstStyle>
          <a:p>
            <a:r>
              <a:rPr lang="ja-JP" altLang="en-US"/>
              <a:t>マスター サブタイトルの書式設定</a:t>
            </a:r>
          </a:p>
        </p:txBody>
      </p:sp>
      <p:sp>
        <p:nvSpPr>
          <p:cNvPr id="10347" name="Rectangle 107"/>
          <p:cNvSpPr>
            <a:spLocks noGrp="1" noChangeArrowheads="1"/>
          </p:cNvSpPr>
          <p:nvPr>
            <p:ph type="ftr" sz="quarter" idx="3"/>
          </p:nvPr>
        </p:nvSpPr>
        <p:spPr>
          <a:xfrm>
            <a:off x="215900" y="6324600"/>
            <a:ext cx="11777133" cy="457200"/>
          </a:xfrm>
          <a:prstGeom prst="rect">
            <a:avLst/>
          </a:prstGeom>
        </p:spPr>
        <p:txBody>
          <a:bodyPr/>
          <a:lstStyle>
            <a:lvl1pPr algn="l">
              <a:defRPr>
                <a:solidFill>
                  <a:schemeClr val="bg1"/>
                </a:solidFill>
              </a:defRPr>
            </a:lvl1pPr>
          </a:lstStyle>
          <a:p>
            <a:r>
              <a:rPr lang="en-US" altLang="ja-JP" dirty="0"/>
              <a:t>Copyright © 2023 Self Transcendence Co., Ltd. All Right Reserved.</a:t>
            </a:r>
          </a:p>
        </p:txBody>
      </p:sp>
      <p:sp>
        <p:nvSpPr>
          <p:cNvPr id="10350" name="AC Banner"/>
          <p:cNvSpPr>
            <a:spLocks noChangeArrowheads="1"/>
          </p:cNvSpPr>
          <p:nvPr/>
        </p:nvSpPr>
        <p:spPr bwMode="auto">
          <a:xfrm>
            <a:off x="8467" y="2122488"/>
            <a:ext cx="12192000" cy="131762"/>
          </a:xfrm>
          <a:prstGeom prst="rect">
            <a:avLst/>
          </a:prstGeom>
          <a:solidFill>
            <a:schemeClr val="tx1"/>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ja-JP" altLang="en-US" sz="1400"/>
          </a:p>
        </p:txBody>
      </p:sp>
      <p:sp>
        <p:nvSpPr>
          <p:cNvPr id="10351" name="AC Banner"/>
          <p:cNvSpPr>
            <a:spLocks noChangeArrowheads="1"/>
          </p:cNvSpPr>
          <p:nvPr/>
        </p:nvSpPr>
        <p:spPr bwMode="auto">
          <a:xfrm>
            <a:off x="8467" y="4346578"/>
            <a:ext cx="12192000" cy="131763"/>
          </a:xfrm>
          <a:prstGeom prst="rect">
            <a:avLst/>
          </a:prstGeom>
          <a:solidFill>
            <a:schemeClr val="tx1"/>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ja-JP" altLang="en-US" sz="1400"/>
          </a:p>
        </p:txBody>
      </p:sp>
      <p:sp>
        <p:nvSpPr>
          <p:cNvPr id="10352" name="Rectangle 112"/>
          <p:cNvSpPr>
            <a:spLocks noChangeArrowheads="1"/>
          </p:cNvSpPr>
          <p:nvPr/>
        </p:nvSpPr>
        <p:spPr bwMode="auto">
          <a:xfrm>
            <a:off x="3407833" y="6152283"/>
            <a:ext cx="5395384" cy="303213"/>
          </a:xfrm>
          <a:prstGeom prst="rect">
            <a:avLst/>
          </a:prstGeom>
          <a:noFill/>
          <a:ln w="9525">
            <a:noFill/>
            <a:miter lim="800000"/>
            <a:headEnd/>
            <a:tailEnd/>
          </a:ln>
          <a:effectLst/>
        </p:spPr>
        <p:txBody>
          <a:bodyPr/>
          <a:lstStyle/>
          <a:p>
            <a:pPr algn="ctr"/>
            <a:r>
              <a:rPr lang="ja-JP" altLang="en-US" sz="1800" b="1" dirty="0">
                <a:latin typeface="+mn-ea"/>
                <a:ea typeface="+mn-ea"/>
              </a:rPr>
              <a:t>株式会社セルフトランセンデンス　</a:t>
            </a:r>
            <a:endParaRPr lang="en-US" altLang="ja-JP" sz="1400" b="1" dirty="0">
              <a:latin typeface="+mn-ea"/>
              <a:ea typeface="+mn-ea"/>
            </a:endParaRPr>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31037" y="4671392"/>
            <a:ext cx="2746865" cy="1569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0">
            <a:extLst>
              <a:ext uri="{FF2B5EF4-FFF2-40B4-BE49-F238E27FC236}">
                <a16:creationId xmlns:a16="http://schemas.microsoft.com/office/drawing/2014/main" id="{0FA8E838-749C-4821-8720-1FC9D66F3FF5}"/>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6" name="Rectangle 80">
            <a:extLst>
              <a:ext uri="{FF2B5EF4-FFF2-40B4-BE49-F238E27FC236}">
                <a16:creationId xmlns:a16="http://schemas.microsoft.com/office/drawing/2014/main" id="{3C9D4413-99C2-4330-B275-09AFC03E0C3A}"/>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Magnifie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72" name="Freeform: Shape 71"/>
          <p:cNvSpPr/>
          <p:nvPr userDrawn="1"/>
        </p:nvSpPr>
        <p:spPr>
          <a:xfrm rot="2700000">
            <a:off x="3802408" y="1921571"/>
            <a:ext cx="2464342" cy="3943867"/>
          </a:xfrm>
          <a:custGeom>
            <a:avLst/>
            <a:gdLst>
              <a:gd name="connsiteX0" fmla="*/ 797273 w 3695942"/>
              <a:gd name="connsiteY0" fmla="*/ 797271 h 5915801"/>
              <a:gd name="connsiteX1" fmla="*/ 362059 w 3695942"/>
              <a:gd name="connsiteY1" fmla="*/ 1847971 h 5915801"/>
              <a:gd name="connsiteX2" fmla="*/ 1847972 w 3695942"/>
              <a:gd name="connsiteY2" fmla="*/ 3333884 h 5915801"/>
              <a:gd name="connsiteX3" fmla="*/ 3333885 w 3695942"/>
              <a:gd name="connsiteY3" fmla="*/ 1847971 h 5915801"/>
              <a:gd name="connsiteX4" fmla="*/ 1847972 w 3695942"/>
              <a:gd name="connsiteY4" fmla="*/ 362057 h 5915801"/>
              <a:gd name="connsiteX5" fmla="*/ 797273 w 3695942"/>
              <a:gd name="connsiteY5" fmla="*/ 797271 h 5915801"/>
              <a:gd name="connsiteX6" fmla="*/ 541259 w 3695942"/>
              <a:gd name="connsiteY6" fmla="*/ 541258 h 5915801"/>
              <a:gd name="connsiteX7" fmla="*/ 1847971 w 3695942"/>
              <a:gd name="connsiteY7" fmla="*/ 0 h 5915801"/>
              <a:gd name="connsiteX8" fmla="*/ 3695942 w 3695942"/>
              <a:gd name="connsiteY8" fmla="*/ 1847971 h 5915801"/>
              <a:gd name="connsiteX9" fmla="*/ 2220402 w 3695942"/>
              <a:gd name="connsiteY9" fmla="*/ 3658398 h 5915801"/>
              <a:gd name="connsiteX10" fmla="*/ 2044562 w 3695942"/>
              <a:gd name="connsiteY10" fmla="*/ 3685234 h 5915801"/>
              <a:gd name="connsiteX11" fmla="*/ 2044562 w 3695942"/>
              <a:gd name="connsiteY11" fmla="*/ 5719208 h 5915801"/>
              <a:gd name="connsiteX12" fmla="*/ 1847969 w 3695942"/>
              <a:gd name="connsiteY12" fmla="*/ 5915801 h 5915801"/>
              <a:gd name="connsiteX13" fmla="*/ 1847969 w 3695942"/>
              <a:gd name="connsiteY13" fmla="*/ 5915800 h 5915801"/>
              <a:gd name="connsiteX14" fmla="*/ 1651376 w 3695942"/>
              <a:gd name="connsiteY14" fmla="*/ 5719207 h 5915801"/>
              <a:gd name="connsiteX15" fmla="*/ 1651377 w 3695942"/>
              <a:gd name="connsiteY15" fmla="*/ 3685234 h 5915801"/>
              <a:gd name="connsiteX16" fmla="*/ 1475541 w 3695942"/>
              <a:gd name="connsiteY16" fmla="*/ 3658398 h 5915801"/>
              <a:gd name="connsiteX17" fmla="*/ 0 w 3695942"/>
              <a:gd name="connsiteY17" fmla="*/ 1847971 h 5915801"/>
              <a:gd name="connsiteX18" fmla="*/ 541259 w 3695942"/>
              <a:gd name="connsiteY18" fmla="*/ 541258 h 5915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95942" h="5915801">
                <a:moveTo>
                  <a:pt x="797273" y="797271"/>
                </a:moveTo>
                <a:cubicBezTo>
                  <a:pt x="528375" y="1066169"/>
                  <a:pt x="362059" y="1437647"/>
                  <a:pt x="362059" y="1847971"/>
                </a:cubicBezTo>
                <a:cubicBezTo>
                  <a:pt x="362059" y="2668617"/>
                  <a:pt x="1027325" y="3333884"/>
                  <a:pt x="1847972" y="3333884"/>
                </a:cubicBezTo>
                <a:cubicBezTo>
                  <a:pt x="2668619" y="3333884"/>
                  <a:pt x="3333885" y="2668617"/>
                  <a:pt x="3333885" y="1847971"/>
                </a:cubicBezTo>
                <a:cubicBezTo>
                  <a:pt x="3333885" y="1027324"/>
                  <a:pt x="2668619" y="362057"/>
                  <a:pt x="1847972" y="362057"/>
                </a:cubicBezTo>
                <a:cubicBezTo>
                  <a:pt x="1437648" y="362058"/>
                  <a:pt x="1066170" y="528374"/>
                  <a:pt x="797273" y="797271"/>
                </a:cubicBezTo>
                <a:close/>
                <a:moveTo>
                  <a:pt x="541259" y="541258"/>
                </a:moveTo>
                <a:cubicBezTo>
                  <a:pt x="875676" y="206841"/>
                  <a:pt x="1337668" y="0"/>
                  <a:pt x="1847971" y="0"/>
                </a:cubicBezTo>
                <a:cubicBezTo>
                  <a:pt x="2868577" y="0"/>
                  <a:pt x="3695942" y="827365"/>
                  <a:pt x="3695942" y="1847971"/>
                </a:cubicBezTo>
                <a:cubicBezTo>
                  <a:pt x="3695942" y="2741001"/>
                  <a:pt x="3062491" y="3486081"/>
                  <a:pt x="2220402" y="3658398"/>
                </a:cubicBezTo>
                <a:lnTo>
                  <a:pt x="2044562" y="3685234"/>
                </a:lnTo>
                <a:lnTo>
                  <a:pt x="2044562" y="5719208"/>
                </a:lnTo>
                <a:cubicBezTo>
                  <a:pt x="2044562" y="5827783"/>
                  <a:pt x="1956544" y="5915801"/>
                  <a:pt x="1847969" y="5915801"/>
                </a:cubicBezTo>
                <a:lnTo>
                  <a:pt x="1847969" y="5915800"/>
                </a:lnTo>
                <a:cubicBezTo>
                  <a:pt x="1739394" y="5915800"/>
                  <a:pt x="1651376" y="5827782"/>
                  <a:pt x="1651376" y="5719207"/>
                </a:cubicBezTo>
                <a:lnTo>
                  <a:pt x="1651377" y="3685234"/>
                </a:lnTo>
                <a:lnTo>
                  <a:pt x="1475541" y="3658398"/>
                </a:lnTo>
                <a:cubicBezTo>
                  <a:pt x="633452" y="3486081"/>
                  <a:pt x="0" y="2741001"/>
                  <a:pt x="0" y="1847971"/>
                </a:cubicBezTo>
                <a:cubicBezTo>
                  <a:pt x="0" y="1337668"/>
                  <a:pt x="206841" y="875676"/>
                  <a:pt x="541259" y="541258"/>
                </a:cubicBez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51" name="Freeform: Shape 50"/>
          <p:cNvSpPr/>
          <p:nvPr userDrawn="1"/>
        </p:nvSpPr>
        <p:spPr>
          <a:xfrm rot="19800000">
            <a:off x="5692688" y="1382709"/>
            <a:ext cx="1058703" cy="1456073"/>
          </a:xfrm>
          <a:custGeom>
            <a:avLst/>
            <a:gdLst>
              <a:gd name="connsiteX0" fmla="*/ 327872 w 1588054"/>
              <a:gd name="connsiteY0" fmla="*/ 0 h 2183773"/>
              <a:gd name="connsiteX1" fmla="*/ 510788 w 1588054"/>
              <a:gd name="connsiteY1" fmla="*/ 118292 h 2183773"/>
              <a:gd name="connsiteX2" fmla="*/ 1585097 w 1588054"/>
              <a:gd name="connsiteY2" fmla="*/ 2051410 h 2183773"/>
              <a:gd name="connsiteX3" fmla="*/ 1588054 w 1588054"/>
              <a:gd name="connsiteY3" fmla="*/ 2183773 h 2183773"/>
              <a:gd name="connsiteX4" fmla="*/ 932943 w 1588054"/>
              <a:gd name="connsiteY4" fmla="*/ 2183773 h 2183773"/>
              <a:gd name="connsiteX5" fmla="*/ 932277 w 1588054"/>
              <a:gd name="connsiteY5" fmla="*/ 2117963 h 2183773"/>
              <a:gd name="connsiteX6" fmla="*/ 868717 w 1588054"/>
              <a:gd name="connsiteY6" fmla="*/ 1727409 h 2183773"/>
              <a:gd name="connsiteX7" fmla="*/ 116225 w 1588054"/>
              <a:gd name="connsiteY7" fmla="*/ 642603 h 2183773"/>
              <a:gd name="connsiteX8" fmla="*/ 0 w 1588054"/>
              <a:gd name="connsiteY8" fmla="*/ 567891 h 2183773"/>
              <a:gd name="connsiteX9" fmla="*/ 327872 w 1588054"/>
              <a:gd name="connsiteY9" fmla="*/ 0 h 2183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8054" h="2183773">
                <a:moveTo>
                  <a:pt x="327872" y="0"/>
                </a:moveTo>
                <a:lnTo>
                  <a:pt x="510788" y="118292"/>
                </a:lnTo>
                <a:cubicBezTo>
                  <a:pt x="1154406" y="582464"/>
                  <a:pt x="1531952" y="1299400"/>
                  <a:pt x="1585097" y="2051410"/>
                </a:cubicBezTo>
                <a:lnTo>
                  <a:pt x="1588054" y="2183773"/>
                </a:lnTo>
                <a:lnTo>
                  <a:pt x="932943" y="2183773"/>
                </a:lnTo>
                <a:lnTo>
                  <a:pt x="932277" y="2117963"/>
                </a:lnTo>
                <a:cubicBezTo>
                  <a:pt x="924499" y="1988393"/>
                  <a:pt x="903621" y="1857675"/>
                  <a:pt x="868717" y="1727409"/>
                </a:cubicBezTo>
                <a:cubicBezTo>
                  <a:pt x="746551" y="1271481"/>
                  <a:pt x="472804" y="896648"/>
                  <a:pt x="116225" y="642603"/>
                </a:cubicBezTo>
                <a:lnTo>
                  <a:pt x="0" y="567891"/>
                </a:lnTo>
                <a:lnTo>
                  <a:pt x="327872"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52" name="Freeform: Shape 51"/>
          <p:cNvSpPr/>
          <p:nvPr userDrawn="1"/>
        </p:nvSpPr>
        <p:spPr>
          <a:xfrm rot="19800000">
            <a:off x="6453862" y="2699978"/>
            <a:ext cx="1060142" cy="1456985"/>
          </a:xfrm>
          <a:custGeom>
            <a:avLst/>
            <a:gdLst>
              <a:gd name="connsiteX0" fmla="*/ 1589747 w 1590213"/>
              <a:gd name="connsiteY0" fmla="*/ 0 h 2185140"/>
              <a:gd name="connsiteX1" fmla="*/ 1590213 w 1590213"/>
              <a:gd name="connsiteY1" fmla="*/ 20834 h 2185140"/>
              <a:gd name="connsiteX2" fmla="*/ 1241066 w 1590213"/>
              <a:gd name="connsiteY2" fmla="*/ 1255449 h 2185140"/>
              <a:gd name="connsiteX3" fmla="*/ 346432 w 1590213"/>
              <a:gd name="connsiteY3" fmla="*/ 2175126 h 2185140"/>
              <a:gd name="connsiteX4" fmla="*/ 328156 w 1590213"/>
              <a:gd name="connsiteY4" fmla="*/ 2185140 h 2185140"/>
              <a:gd name="connsiteX5" fmla="*/ 0 w 1590213"/>
              <a:gd name="connsiteY5" fmla="*/ 1616757 h 2185140"/>
              <a:gd name="connsiteX6" fmla="*/ 25268 w 1590213"/>
              <a:gd name="connsiteY6" fmla="*/ 1602508 h 2185140"/>
              <a:gd name="connsiteX7" fmla="*/ 933729 w 1590213"/>
              <a:gd name="connsiteY7" fmla="*/ 29007 h 2185140"/>
              <a:gd name="connsiteX8" fmla="*/ 933435 w 1590213"/>
              <a:gd name="connsiteY8" fmla="*/ 0 h 2185140"/>
              <a:gd name="connsiteX9" fmla="*/ 1589747 w 1590213"/>
              <a:gd name="connsiteY9" fmla="*/ 0 h 2185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0213" h="2185140">
                <a:moveTo>
                  <a:pt x="1589747" y="0"/>
                </a:moveTo>
                <a:lnTo>
                  <a:pt x="1590213" y="20834"/>
                </a:lnTo>
                <a:cubicBezTo>
                  <a:pt x="1579289" y="441455"/>
                  <a:pt x="1466240" y="865435"/>
                  <a:pt x="1241066" y="1255449"/>
                </a:cubicBezTo>
                <a:cubicBezTo>
                  <a:pt x="1015891" y="1645462"/>
                  <a:pt x="705238" y="1955355"/>
                  <a:pt x="346432" y="2175126"/>
                </a:cubicBezTo>
                <a:lnTo>
                  <a:pt x="328156" y="2185140"/>
                </a:lnTo>
                <a:lnTo>
                  <a:pt x="0" y="1616757"/>
                </a:lnTo>
                <a:lnTo>
                  <a:pt x="25268" y="1602508"/>
                </a:lnTo>
                <a:cubicBezTo>
                  <a:pt x="566879" y="1260414"/>
                  <a:pt x="908273" y="669103"/>
                  <a:pt x="933729" y="29007"/>
                </a:cubicBezTo>
                <a:lnTo>
                  <a:pt x="933435" y="0"/>
                </a:lnTo>
                <a:lnTo>
                  <a:pt x="1589747"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53" name="Freeform: Shape 52"/>
          <p:cNvSpPr/>
          <p:nvPr userDrawn="1"/>
        </p:nvSpPr>
        <p:spPr>
          <a:xfrm rot="19800000">
            <a:off x="5436291" y="4323840"/>
            <a:ext cx="1680863" cy="597059"/>
          </a:xfrm>
          <a:custGeom>
            <a:avLst/>
            <a:gdLst>
              <a:gd name="connsiteX0" fmla="*/ 2193739 w 2521294"/>
              <a:gd name="connsiteY0" fmla="*/ 13 h 895451"/>
              <a:gd name="connsiteX1" fmla="*/ 2521294 w 2521294"/>
              <a:gd name="connsiteY1" fmla="*/ 567355 h 895451"/>
              <a:gd name="connsiteX2" fmla="*/ 2405186 w 2521294"/>
              <a:gd name="connsiteY2" fmla="*/ 630976 h 895451"/>
              <a:gd name="connsiteX3" fmla="*/ 193902 w 2521294"/>
              <a:gd name="connsiteY3" fmla="*/ 667156 h 895451"/>
              <a:gd name="connsiteX4" fmla="*/ 0 w 2521294"/>
              <a:gd name="connsiteY4" fmla="*/ 567892 h 895451"/>
              <a:gd name="connsiteX5" fmla="*/ 327872 w 2521294"/>
              <a:gd name="connsiteY5" fmla="*/ 0 h 895451"/>
              <a:gd name="connsiteX6" fmla="*/ 450687 w 2521294"/>
              <a:gd name="connsiteY6" fmla="*/ 63299 h 895451"/>
              <a:gd name="connsiteX7" fmla="*/ 1766403 w 2521294"/>
              <a:gd name="connsiteY7" fmla="*/ 172573 h 895451"/>
              <a:gd name="connsiteX8" fmla="*/ 2136412 w 2521294"/>
              <a:gd name="connsiteY8" fmla="*/ 32341 h 895451"/>
              <a:gd name="connsiteX9" fmla="*/ 2193739 w 2521294"/>
              <a:gd name="connsiteY9" fmla="*/ 13 h 895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21294" h="895451">
                <a:moveTo>
                  <a:pt x="2193739" y="13"/>
                </a:moveTo>
                <a:lnTo>
                  <a:pt x="2521294" y="567355"/>
                </a:lnTo>
                <a:lnTo>
                  <a:pt x="2405186" y="630976"/>
                </a:lnTo>
                <a:cubicBezTo>
                  <a:pt x="1727354" y="960956"/>
                  <a:pt x="917695" y="992459"/>
                  <a:pt x="193902" y="667156"/>
                </a:cubicBezTo>
                <a:lnTo>
                  <a:pt x="0" y="567892"/>
                </a:lnTo>
                <a:lnTo>
                  <a:pt x="327872" y="0"/>
                </a:lnTo>
                <a:lnTo>
                  <a:pt x="450687" y="63299"/>
                </a:lnTo>
                <a:cubicBezTo>
                  <a:pt x="848986" y="245083"/>
                  <a:pt x="1310475" y="294738"/>
                  <a:pt x="1766403" y="172573"/>
                </a:cubicBezTo>
                <a:cubicBezTo>
                  <a:pt x="1896668" y="137668"/>
                  <a:pt x="2020313" y="90390"/>
                  <a:pt x="2136412" y="32341"/>
                </a:cubicBezTo>
                <a:lnTo>
                  <a:pt x="2193739" y="13"/>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54" name="Text Placeholder 5"/>
          <p:cNvSpPr>
            <a:spLocks noGrp="1"/>
          </p:cNvSpPr>
          <p:nvPr userDrawn="1">
            <p:ph type="body" sz="quarter" idx="22" hasCustomPrompt="1"/>
          </p:nvPr>
        </p:nvSpPr>
        <p:spPr>
          <a:xfrm>
            <a:off x="6123952" y="1871104"/>
            <a:ext cx="382439" cy="379671"/>
          </a:xfrm>
        </p:spPr>
        <p:txBody>
          <a:bodyPr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a:t>
            </a:r>
            <a:endParaRPr kumimoji="1" lang="ja-JP" altLang="en-US" dirty="0"/>
          </a:p>
        </p:txBody>
      </p:sp>
      <p:sp>
        <p:nvSpPr>
          <p:cNvPr id="55" name="Text Placeholder 5"/>
          <p:cNvSpPr>
            <a:spLocks noGrp="1"/>
          </p:cNvSpPr>
          <p:nvPr userDrawn="1">
            <p:ph type="body" sz="quarter" idx="23" hasCustomPrompt="1"/>
          </p:nvPr>
        </p:nvSpPr>
        <p:spPr>
          <a:xfrm>
            <a:off x="6123952" y="4485893"/>
            <a:ext cx="382439" cy="379671"/>
          </a:xfrm>
        </p:spPr>
        <p:txBody>
          <a:bodyPr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a:t>
            </a:r>
            <a:endParaRPr kumimoji="1" lang="ja-JP" altLang="en-US" dirty="0"/>
          </a:p>
        </p:txBody>
      </p:sp>
      <p:sp>
        <p:nvSpPr>
          <p:cNvPr id="56" name="Text Placeholder 5"/>
          <p:cNvSpPr>
            <a:spLocks noGrp="1"/>
          </p:cNvSpPr>
          <p:nvPr userDrawn="1">
            <p:ph type="body" sz="quarter" idx="24" hasCustomPrompt="1"/>
          </p:nvPr>
        </p:nvSpPr>
        <p:spPr>
          <a:xfrm>
            <a:off x="6879877" y="3116534"/>
            <a:ext cx="382439" cy="379671"/>
          </a:xfrm>
        </p:spPr>
        <p:txBody>
          <a:bodyPr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a:t>
            </a:r>
            <a:endParaRPr kumimoji="1" lang="ja-JP" altLang="en-US" dirty="0"/>
          </a:p>
        </p:txBody>
      </p:sp>
      <p:sp>
        <p:nvSpPr>
          <p:cNvPr id="57" name="Text Placeholder 5"/>
          <p:cNvSpPr>
            <a:spLocks noGrp="1"/>
          </p:cNvSpPr>
          <p:nvPr userDrawn="1">
            <p:ph type="body" sz="quarter" idx="25" hasCustomPrompt="1"/>
          </p:nvPr>
        </p:nvSpPr>
        <p:spPr>
          <a:xfrm>
            <a:off x="4747231" y="3129281"/>
            <a:ext cx="1643367" cy="379671"/>
          </a:xfrm>
        </p:spPr>
        <p:txBody>
          <a:bodyPr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58" name="Text Placeholder 5"/>
          <p:cNvSpPr>
            <a:spLocks noGrp="1"/>
          </p:cNvSpPr>
          <p:nvPr userDrawn="1">
            <p:ph type="body" sz="quarter" idx="19" hasCustomPrompt="1"/>
          </p:nvPr>
        </p:nvSpPr>
        <p:spPr>
          <a:xfrm>
            <a:off x="8001000" y="1331705"/>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9" name="Text Placeholder 5"/>
          <p:cNvSpPr>
            <a:spLocks noGrp="1"/>
          </p:cNvSpPr>
          <p:nvPr userDrawn="1">
            <p:ph type="body" sz="quarter" idx="20" hasCustomPrompt="1"/>
          </p:nvPr>
        </p:nvSpPr>
        <p:spPr>
          <a:xfrm>
            <a:off x="8001000" y="892146"/>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60" name="Text Placeholder 5"/>
          <p:cNvSpPr>
            <a:spLocks noGrp="1"/>
          </p:cNvSpPr>
          <p:nvPr userDrawn="1">
            <p:ph type="body" sz="quarter" idx="21" hasCustomPrompt="1"/>
          </p:nvPr>
        </p:nvSpPr>
        <p:spPr>
          <a:xfrm>
            <a:off x="8001000" y="3154778"/>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1" name="Text Placeholder 5"/>
          <p:cNvSpPr>
            <a:spLocks noGrp="1"/>
          </p:cNvSpPr>
          <p:nvPr userDrawn="1">
            <p:ph type="body" sz="quarter" idx="26" hasCustomPrompt="1"/>
          </p:nvPr>
        </p:nvSpPr>
        <p:spPr>
          <a:xfrm>
            <a:off x="8001000" y="2715219"/>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62" name="Text Placeholder 5"/>
          <p:cNvSpPr>
            <a:spLocks noGrp="1"/>
          </p:cNvSpPr>
          <p:nvPr userDrawn="1">
            <p:ph type="body" sz="quarter" idx="27" hasCustomPrompt="1"/>
          </p:nvPr>
        </p:nvSpPr>
        <p:spPr>
          <a:xfrm>
            <a:off x="8001000" y="4977851"/>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3" name="Text Placeholder 5"/>
          <p:cNvSpPr>
            <a:spLocks noGrp="1"/>
          </p:cNvSpPr>
          <p:nvPr userDrawn="1">
            <p:ph type="body" sz="quarter" idx="28" hasCustomPrompt="1"/>
          </p:nvPr>
        </p:nvSpPr>
        <p:spPr>
          <a:xfrm>
            <a:off x="8001000" y="4538292"/>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64" name="Title 1"/>
          <p:cNvSpPr>
            <a:spLocks noGrp="1"/>
          </p:cNvSpPr>
          <p:nvPr userDrawn="1">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25050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afterEffect">
                                  <p:stCondLst>
                                    <p:cond delay="0"/>
                                  </p:stCondLst>
                                  <p:iterate type="wd">
                                    <p:tmPct val="10000"/>
                                  </p:iterate>
                                  <p:childTnLst>
                                    <p:set>
                                      <p:cBhvr>
                                        <p:cTn id="6" dur="1" fill="hold">
                                          <p:stCondLst>
                                            <p:cond delay="0"/>
                                          </p:stCondLst>
                                        </p:cTn>
                                        <p:tgtEl>
                                          <p:spTgt spid="64"/>
                                        </p:tgtEl>
                                        <p:attrNameLst>
                                          <p:attrName>style.visibility</p:attrName>
                                        </p:attrNameLst>
                                      </p:cBhvr>
                                      <p:to>
                                        <p:strVal val="visible"/>
                                      </p:to>
                                    </p:set>
                                    <p:anim calcmode="lin" valueType="num">
                                      <p:cBhvr additive="base">
                                        <p:cTn id="7" dur="1000" fill="hold"/>
                                        <p:tgtEl>
                                          <p:spTgt spid="64"/>
                                        </p:tgtEl>
                                        <p:attrNameLst>
                                          <p:attrName>ppt_x</p:attrName>
                                        </p:attrNameLst>
                                      </p:cBhvr>
                                      <p:tavLst>
                                        <p:tav tm="0">
                                          <p:val>
                                            <p:strVal val="#ppt_x"/>
                                          </p:val>
                                        </p:tav>
                                        <p:tav tm="100000">
                                          <p:val>
                                            <p:strVal val="#ppt_x"/>
                                          </p:val>
                                        </p:tav>
                                      </p:tavLst>
                                    </p:anim>
                                    <p:anim calcmode="lin" valueType="num">
                                      <p:cBhvr additive="base">
                                        <p:cTn id="8" dur="1000" fill="hold"/>
                                        <p:tgtEl>
                                          <p:spTgt spid="64"/>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49" presetClass="entr" presetSubtype="0" decel="100000" fill="hold" grpId="0" nodeType="afterEffect">
                                  <p:stCondLst>
                                    <p:cond delay="0"/>
                                  </p:stCondLst>
                                  <p:childTnLst>
                                    <p:set>
                                      <p:cBhvr>
                                        <p:cTn id="11" dur="1" fill="hold">
                                          <p:stCondLst>
                                            <p:cond delay="0"/>
                                          </p:stCondLst>
                                        </p:cTn>
                                        <p:tgtEl>
                                          <p:spTgt spid="72"/>
                                        </p:tgtEl>
                                        <p:attrNameLst>
                                          <p:attrName>style.visibility</p:attrName>
                                        </p:attrNameLst>
                                      </p:cBhvr>
                                      <p:to>
                                        <p:strVal val="visible"/>
                                      </p:to>
                                    </p:set>
                                    <p:anim calcmode="lin" valueType="num">
                                      <p:cBhvr>
                                        <p:cTn id="12" dur="1000" fill="hold"/>
                                        <p:tgtEl>
                                          <p:spTgt spid="72"/>
                                        </p:tgtEl>
                                        <p:attrNameLst>
                                          <p:attrName>ppt_w</p:attrName>
                                        </p:attrNameLst>
                                      </p:cBhvr>
                                      <p:tavLst>
                                        <p:tav tm="0">
                                          <p:val>
                                            <p:fltVal val="0"/>
                                          </p:val>
                                        </p:tav>
                                        <p:tav tm="100000">
                                          <p:val>
                                            <p:strVal val="#ppt_w"/>
                                          </p:val>
                                        </p:tav>
                                      </p:tavLst>
                                    </p:anim>
                                    <p:anim calcmode="lin" valueType="num">
                                      <p:cBhvr>
                                        <p:cTn id="13" dur="1000" fill="hold"/>
                                        <p:tgtEl>
                                          <p:spTgt spid="72"/>
                                        </p:tgtEl>
                                        <p:attrNameLst>
                                          <p:attrName>ppt_h</p:attrName>
                                        </p:attrNameLst>
                                      </p:cBhvr>
                                      <p:tavLst>
                                        <p:tav tm="0">
                                          <p:val>
                                            <p:fltVal val="0"/>
                                          </p:val>
                                        </p:tav>
                                        <p:tav tm="100000">
                                          <p:val>
                                            <p:strVal val="#ppt_h"/>
                                          </p:val>
                                        </p:tav>
                                      </p:tavLst>
                                    </p:anim>
                                    <p:anim calcmode="lin" valueType="num">
                                      <p:cBhvr>
                                        <p:cTn id="14" dur="1000" fill="hold"/>
                                        <p:tgtEl>
                                          <p:spTgt spid="72"/>
                                        </p:tgtEl>
                                        <p:attrNameLst>
                                          <p:attrName>style.rotation</p:attrName>
                                        </p:attrNameLst>
                                      </p:cBhvr>
                                      <p:tavLst>
                                        <p:tav tm="0">
                                          <p:val>
                                            <p:fltVal val="360"/>
                                          </p:val>
                                        </p:tav>
                                        <p:tav tm="100000">
                                          <p:val>
                                            <p:fltVal val="0"/>
                                          </p:val>
                                        </p:tav>
                                      </p:tavLst>
                                    </p:anim>
                                    <p:animEffect transition="in" filter="fade">
                                      <p:cBhvr>
                                        <p:cTn id="15" dur="1000"/>
                                        <p:tgtEl>
                                          <p:spTgt spid="72"/>
                                        </p:tgtEl>
                                      </p:cBhvr>
                                    </p:animEffect>
                                  </p:childTnLst>
                                </p:cTn>
                              </p:par>
                              <p:par>
                                <p:cTn id="16" presetID="2" presetClass="entr" presetSubtype="4" decel="100000" fill="hold" grpId="1" nodeType="withEffect">
                                  <p:stCondLst>
                                    <p:cond delay="0"/>
                                  </p:stCondLst>
                                  <p:childTnLst>
                                    <p:set>
                                      <p:cBhvr>
                                        <p:cTn id="17" dur="1" fill="hold">
                                          <p:stCondLst>
                                            <p:cond delay="0"/>
                                          </p:stCondLst>
                                        </p:cTn>
                                        <p:tgtEl>
                                          <p:spTgt spid="72"/>
                                        </p:tgtEl>
                                        <p:attrNameLst>
                                          <p:attrName>style.visibility</p:attrName>
                                        </p:attrNameLst>
                                      </p:cBhvr>
                                      <p:to>
                                        <p:strVal val="visible"/>
                                      </p:to>
                                    </p:set>
                                    <p:anim calcmode="lin" valueType="num">
                                      <p:cBhvr additive="base">
                                        <p:cTn id="18" dur="1000" fill="hold"/>
                                        <p:tgtEl>
                                          <p:spTgt spid="72"/>
                                        </p:tgtEl>
                                        <p:attrNameLst>
                                          <p:attrName>ppt_x</p:attrName>
                                        </p:attrNameLst>
                                      </p:cBhvr>
                                      <p:tavLst>
                                        <p:tav tm="0">
                                          <p:val>
                                            <p:strVal val="#ppt_x"/>
                                          </p:val>
                                        </p:tav>
                                        <p:tav tm="100000">
                                          <p:val>
                                            <p:strVal val="#ppt_x"/>
                                          </p:val>
                                        </p:tav>
                                      </p:tavLst>
                                    </p:anim>
                                    <p:anim calcmode="lin" valueType="num">
                                      <p:cBhvr additive="base">
                                        <p:cTn id="19" dur="1000" fill="hold"/>
                                        <p:tgtEl>
                                          <p:spTgt spid="72"/>
                                        </p:tgtEl>
                                        <p:attrNameLst>
                                          <p:attrName>ppt_y</p:attrName>
                                        </p:attrNameLst>
                                      </p:cBhvr>
                                      <p:tavLst>
                                        <p:tav tm="0">
                                          <p:val>
                                            <p:strVal val="1+#ppt_h/2"/>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57">
                                            <p:txEl>
                                              <p:pRg st="0" end="0"/>
                                            </p:txEl>
                                          </p:spTgt>
                                        </p:tgtEl>
                                        <p:attrNameLst>
                                          <p:attrName>style.visibility</p:attrName>
                                        </p:attrNameLst>
                                      </p:cBhvr>
                                      <p:to>
                                        <p:strVal val="visible"/>
                                      </p:to>
                                    </p:set>
                                    <p:anim calcmode="lin" valueType="num">
                                      <p:cBhvr>
                                        <p:cTn id="22" dur="1000" fill="hold"/>
                                        <p:tgtEl>
                                          <p:spTgt spid="57">
                                            <p:txEl>
                                              <p:pRg st="0" end="0"/>
                                            </p:txEl>
                                          </p:spTgt>
                                        </p:tgtEl>
                                        <p:attrNameLst>
                                          <p:attrName>ppt_w</p:attrName>
                                        </p:attrNameLst>
                                      </p:cBhvr>
                                      <p:tavLst>
                                        <p:tav tm="0">
                                          <p:val>
                                            <p:fltVal val="0"/>
                                          </p:val>
                                        </p:tav>
                                        <p:tav tm="100000">
                                          <p:val>
                                            <p:strVal val="#ppt_w"/>
                                          </p:val>
                                        </p:tav>
                                      </p:tavLst>
                                    </p:anim>
                                    <p:anim calcmode="lin" valueType="num">
                                      <p:cBhvr>
                                        <p:cTn id="23" dur="100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24" dur="1000"/>
                                        <p:tgtEl>
                                          <p:spTgt spid="57">
                                            <p:txEl>
                                              <p:pRg st="0" end="0"/>
                                            </p:txEl>
                                          </p:spTgt>
                                        </p:tgtEl>
                                      </p:cBhvr>
                                    </p:animEffect>
                                  </p:childTnLst>
                                </p:cTn>
                              </p:par>
                            </p:childTnLst>
                          </p:cTn>
                        </p:par>
                        <p:par>
                          <p:cTn id="25" fill="hold">
                            <p:stCondLst>
                              <p:cond delay="2300"/>
                            </p:stCondLst>
                            <p:childTnLst>
                              <p:par>
                                <p:cTn id="26" presetID="10" presetClass="entr" presetSubtype="0" fill="hold" grpId="0" nodeType="afterEffect">
                                  <p:stCondLst>
                                    <p:cond delay="250"/>
                                  </p:stCondLst>
                                  <p:childTnLst>
                                    <p:set>
                                      <p:cBhvr>
                                        <p:cTn id="27" dur="1" fill="hold">
                                          <p:stCondLst>
                                            <p:cond delay="0"/>
                                          </p:stCondLst>
                                        </p:cTn>
                                        <p:tgtEl>
                                          <p:spTgt spid="54">
                                            <p:txEl>
                                              <p:pRg st="0" end="0"/>
                                            </p:txEl>
                                          </p:spTgt>
                                        </p:tgtEl>
                                        <p:attrNameLst>
                                          <p:attrName>style.visibility</p:attrName>
                                        </p:attrNameLst>
                                      </p:cBhvr>
                                      <p:to>
                                        <p:strVal val="visible"/>
                                      </p:to>
                                    </p:set>
                                    <p:animEffect transition="in" filter="fade">
                                      <p:cBhvr>
                                        <p:cTn id="28" dur="500"/>
                                        <p:tgtEl>
                                          <p:spTgt spid="54">
                                            <p:txEl>
                                              <p:pRg st="0" end="0"/>
                                            </p:txEl>
                                          </p:spTgt>
                                        </p:tgtEl>
                                      </p:cBhvr>
                                    </p:animEffect>
                                  </p:childTnLst>
                                </p:cTn>
                              </p:par>
                              <p:par>
                                <p:cTn id="29" presetID="10" presetClass="entr" presetSubtype="0" fill="hold" grpId="0" nodeType="withEffect">
                                  <p:stCondLst>
                                    <p:cond delay="250"/>
                                  </p:stCondLst>
                                  <p:childTnLst>
                                    <p:set>
                                      <p:cBhvr>
                                        <p:cTn id="30" dur="1" fill="hold">
                                          <p:stCondLst>
                                            <p:cond delay="0"/>
                                          </p:stCondLst>
                                        </p:cTn>
                                        <p:tgtEl>
                                          <p:spTgt spid="51"/>
                                        </p:tgtEl>
                                        <p:attrNameLst>
                                          <p:attrName>style.visibility</p:attrName>
                                        </p:attrNameLst>
                                      </p:cBhvr>
                                      <p:to>
                                        <p:strVal val="visible"/>
                                      </p:to>
                                    </p:set>
                                    <p:animEffect transition="in" filter="fade">
                                      <p:cBhvr>
                                        <p:cTn id="31" dur="500"/>
                                        <p:tgtEl>
                                          <p:spTgt spid="51"/>
                                        </p:tgtEl>
                                      </p:cBhvr>
                                    </p:animEffect>
                                  </p:childTnLst>
                                </p:cTn>
                              </p:par>
                            </p:childTnLst>
                          </p:cTn>
                        </p:par>
                        <p:par>
                          <p:cTn id="32" fill="hold">
                            <p:stCondLst>
                              <p:cond delay="3050"/>
                            </p:stCondLst>
                            <p:childTnLst>
                              <p:par>
                                <p:cTn id="33" presetID="22" presetClass="entr" presetSubtype="8" fill="hold" grpId="0" nodeType="afterEffect">
                                  <p:stCondLst>
                                    <p:cond delay="0"/>
                                  </p:stCondLst>
                                  <p:childTnLst>
                                    <p:set>
                                      <p:cBhvr>
                                        <p:cTn id="34" dur="1" fill="hold">
                                          <p:stCondLst>
                                            <p:cond delay="0"/>
                                          </p:stCondLst>
                                        </p:cTn>
                                        <p:tgtEl>
                                          <p:spTgt spid="59">
                                            <p:txEl>
                                              <p:pRg st="0" end="0"/>
                                            </p:txEl>
                                          </p:spTgt>
                                        </p:tgtEl>
                                        <p:attrNameLst>
                                          <p:attrName>style.visibility</p:attrName>
                                        </p:attrNameLst>
                                      </p:cBhvr>
                                      <p:to>
                                        <p:strVal val="visible"/>
                                      </p:to>
                                    </p:set>
                                    <p:animEffect transition="in" filter="wipe(left)">
                                      <p:cBhvr>
                                        <p:cTn id="35" dur="500"/>
                                        <p:tgtEl>
                                          <p:spTgt spid="59">
                                            <p:txEl>
                                              <p:pRg st="0" end="0"/>
                                            </p:txEl>
                                          </p:spTgt>
                                        </p:tgtEl>
                                      </p:cBhvr>
                                    </p:animEffect>
                                  </p:childTnLst>
                                </p:cTn>
                              </p:par>
                            </p:childTnLst>
                          </p:cTn>
                        </p:par>
                        <p:par>
                          <p:cTn id="36" fill="hold">
                            <p:stCondLst>
                              <p:cond delay="3550"/>
                            </p:stCondLst>
                            <p:childTnLst>
                              <p:par>
                                <p:cTn id="37" presetID="10" presetClass="entr" presetSubtype="0" fill="hold" grpId="0" nodeType="afterEffect">
                                  <p:stCondLst>
                                    <p:cond delay="250"/>
                                  </p:stCondLst>
                                  <p:childTnLst>
                                    <p:set>
                                      <p:cBhvr>
                                        <p:cTn id="38" dur="1" fill="hold">
                                          <p:stCondLst>
                                            <p:cond delay="0"/>
                                          </p:stCondLst>
                                        </p:cTn>
                                        <p:tgtEl>
                                          <p:spTgt spid="58"/>
                                        </p:tgtEl>
                                        <p:attrNameLst>
                                          <p:attrName>style.visibility</p:attrName>
                                        </p:attrNameLst>
                                      </p:cBhvr>
                                      <p:to>
                                        <p:strVal val="visible"/>
                                      </p:to>
                                    </p:set>
                                    <p:animEffect transition="in" filter="fade">
                                      <p:cBhvr>
                                        <p:cTn id="39" dur="500"/>
                                        <p:tgtEl>
                                          <p:spTgt spid="58"/>
                                        </p:tgtEl>
                                      </p:cBhvr>
                                    </p:animEffect>
                                  </p:childTnLst>
                                </p:cTn>
                              </p:par>
                            </p:childTnLst>
                          </p:cTn>
                        </p:par>
                        <p:par>
                          <p:cTn id="40" fill="hold">
                            <p:stCondLst>
                              <p:cond delay="4300"/>
                            </p:stCondLst>
                            <p:childTnLst>
                              <p:par>
                                <p:cTn id="41" presetID="10" presetClass="entr" presetSubtype="0" fill="hold" grpId="0" nodeType="afterEffect">
                                  <p:stCondLst>
                                    <p:cond delay="250"/>
                                  </p:stCondLst>
                                  <p:childTnLst>
                                    <p:set>
                                      <p:cBhvr>
                                        <p:cTn id="42" dur="1" fill="hold">
                                          <p:stCondLst>
                                            <p:cond delay="0"/>
                                          </p:stCondLst>
                                        </p:cTn>
                                        <p:tgtEl>
                                          <p:spTgt spid="56">
                                            <p:txEl>
                                              <p:pRg st="0" end="0"/>
                                            </p:txEl>
                                          </p:spTgt>
                                        </p:tgtEl>
                                        <p:attrNameLst>
                                          <p:attrName>style.visibility</p:attrName>
                                        </p:attrNameLst>
                                      </p:cBhvr>
                                      <p:to>
                                        <p:strVal val="visible"/>
                                      </p:to>
                                    </p:set>
                                    <p:animEffect transition="in" filter="fade">
                                      <p:cBhvr>
                                        <p:cTn id="43" dur="500"/>
                                        <p:tgtEl>
                                          <p:spTgt spid="56">
                                            <p:txEl>
                                              <p:pRg st="0" end="0"/>
                                            </p:txEl>
                                          </p:spTgt>
                                        </p:tgtEl>
                                      </p:cBhvr>
                                    </p:animEffect>
                                  </p:childTnLst>
                                </p:cTn>
                              </p:par>
                              <p:par>
                                <p:cTn id="44" presetID="10" presetClass="entr" presetSubtype="0" fill="hold" grpId="0" nodeType="withEffect">
                                  <p:stCondLst>
                                    <p:cond delay="25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500"/>
                                        <p:tgtEl>
                                          <p:spTgt spid="52"/>
                                        </p:tgtEl>
                                      </p:cBhvr>
                                    </p:animEffect>
                                  </p:childTnLst>
                                </p:cTn>
                              </p:par>
                            </p:childTnLst>
                          </p:cTn>
                        </p:par>
                        <p:par>
                          <p:cTn id="47" fill="hold">
                            <p:stCondLst>
                              <p:cond delay="5050"/>
                            </p:stCondLst>
                            <p:childTnLst>
                              <p:par>
                                <p:cTn id="48" presetID="22" presetClass="entr" presetSubtype="8" fill="hold" grpId="0" nodeType="afterEffect">
                                  <p:stCondLst>
                                    <p:cond delay="0"/>
                                  </p:stCondLst>
                                  <p:childTnLst>
                                    <p:set>
                                      <p:cBhvr>
                                        <p:cTn id="49" dur="1" fill="hold">
                                          <p:stCondLst>
                                            <p:cond delay="0"/>
                                          </p:stCondLst>
                                        </p:cTn>
                                        <p:tgtEl>
                                          <p:spTgt spid="61">
                                            <p:txEl>
                                              <p:pRg st="0" end="0"/>
                                            </p:txEl>
                                          </p:spTgt>
                                        </p:tgtEl>
                                        <p:attrNameLst>
                                          <p:attrName>style.visibility</p:attrName>
                                        </p:attrNameLst>
                                      </p:cBhvr>
                                      <p:to>
                                        <p:strVal val="visible"/>
                                      </p:to>
                                    </p:set>
                                    <p:animEffect transition="in" filter="wipe(left)">
                                      <p:cBhvr>
                                        <p:cTn id="50" dur="500"/>
                                        <p:tgtEl>
                                          <p:spTgt spid="61">
                                            <p:txEl>
                                              <p:pRg st="0" end="0"/>
                                            </p:txEl>
                                          </p:spTgt>
                                        </p:tgtEl>
                                      </p:cBhvr>
                                    </p:animEffect>
                                  </p:childTnLst>
                                </p:cTn>
                              </p:par>
                            </p:childTnLst>
                          </p:cTn>
                        </p:par>
                        <p:par>
                          <p:cTn id="51" fill="hold">
                            <p:stCondLst>
                              <p:cond delay="5550"/>
                            </p:stCondLst>
                            <p:childTnLst>
                              <p:par>
                                <p:cTn id="52" presetID="10" presetClass="entr" presetSubtype="0" fill="hold" grpId="0" nodeType="afterEffect">
                                  <p:stCondLst>
                                    <p:cond delay="25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500"/>
                                        <p:tgtEl>
                                          <p:spTgt spid="60"/>
                                        </p:tgtEl>
                                      </p:cBhvr>
                                    </p:animEffect>
                                  </p:childTnLst>
                                </p:cTn>
                              </p:par>
                            </p:childTnLst>
                          </p:cTn>
                        </p:par>
                        <p:par>
                          <p:cTn id="55" fill="hold">
                            <p:stCondLst>
                              <p:cond delay="6300"/>
                            </p:stCondLst>
                            <p:childTnLst>
                              <p:par>
                                <p:cTn id="56" presetID="10" presetClass="entr" presetSubtype="0" fill="hold" grpId="0" nodeType="afterEffect">
                                  <p:stCondLst>
                                    <p:cond delay="250"/>
                                  </p:stCondLst>
                                  <p:childTnLst>
                                    <p:set>
                                      <p:cBhvr>
                                        <p:cTn id="57" dur="1" fill="hold">
                                          <p:stCondLst>
                                            <p:cond delay="0"/>
                                          </p:stCondLst>
                                        </p:cTn>
                                        <p:tgtEl>
                                          <p:spTgt spid="55">
                                            <p:txEl>
                                              <p:pRg st="0" end="0"/>
                                            </p:txEl>
                                          </p:spTgt>
                                        </p:tgtEl>
                                        <p:attrNameLst>
                                          <p:attrName>style.visibility</p:attrName>
                                        </p:attrNameLst>
                                      </p:cBhvr>
                                      <p:to>
                                        <p:strVal val="visible"/>
                                      </p:to>
                                    </p:set>
                                    <p:animEffect transition="in" filter="fade">
                                      <p:cBhvr>
                                        <p:cTn id="58" dur="500"/>
                                        <p:tgtEl>
                                          <p:spTgt spid="55">
                                            <p:txEl>
                                              <p:pRg st="0" end="0"/>
                                            </p:txEl>
                                          </p:spTgt>
                                        </p:tgtEl>
                                      </p:cBhvr>
                                    </p:animEffect>
                                  </p:childTnLst>
                                </p:cTn>
                              </p:par>
                              <p:par>
                                <p:cTn id="59" presetID="10" presetClass="entr" presetSubtype="0" fill="hold" grpId="0" nodeType="withEffect">
                                  <p:stCondLst>
                                    <p:cond delay="25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500"/>
                                        <p:tgtEl>
                                          <p:spTgt spid="53"/>
                                        </p:tgtEl>
                                      </p:cBhvr>
                                    </p:animEffect>
                                  </p:childTnLst>
                                </p:cTn>
                              </p:par>
                            </p:childTnLst>
                          </p:cTn>
                        </p:par>
                        <p:par>
                          <p:cTn id="62" fill="hold">
                            <p:stCondLst>
                              <p:cond delay="7050"/>
                            </p:stCondLst>
                            <p:childTnLst>
                              <p:par>
                                <p:cTn id="63" presetID="22" presetClass="entr" presetSubtype="8" fill="hold" grpId="0" nodeType="afterEffect">
                                  <p:stCondLst>
                                    <p:cond delay="0"/>
                                  </p:stCondLst>
                                  <p:childTnLst>
                                    <p:set>
                                      <p:cBhvr>
                                        <p:cTn id="64" dur="1" fill="hold">
                                          <p:stCondLst>
                                            <p:cond delay="0"/>
                                          </p:stCondLst>
                                        </p:cTn>
                                        <p:tgtEl>
                                          <p:spTgt spid="63">
                                            <p:txEl>
                                              <p:pRg st="0" end="0"/>
                                            </p:txEl>
                                          </p:spTgt>
                                        </p:tgtEl>
                                        <p:attrNameLst>
                                          <p:attrName>style.visibility</p:attrName>
                                        </p:attrNameLst>
                                      </p:cBhvr>
                                      <p:to>
                                        <p:strVal val="visible"/>
                                      </p:to>
                                    </p:set>
                                    <p:animEffect transition="in" filter="wipe(left)">
                                      <p:cBhvr>
                                        <p:cTn id="65" dur="500"/>
                                        <p:tgtEl>
                                          <p:spTgt spid="63">
                                            <p:txEl>
                                              <p:pRg st="0" end="0"/>
                                            </p:txEl>
                                          </p:spTgt>
                                        </p:tgtEl>
                                      </p:cBhvr>
                                    </p:animEffect>
                                  </p:childTnLst>
                                </p:cTn>
                              </p:par>
                            </p:childTnLst>
                          </p:cTn>
                        </p:par>
                        <p:par>
                          <p:cTn id="66" fill="hold">
                            <p:stCondLst>
                              <p:cond delay="7550"/>
                            </p:stCondLst>
                            <p:childTnLst>
                              <p:par>
                                <p:cTn id="67" presetID="10" presetClass="entr" presetSubtype="0" fill="hold" grpId="0" nodeType="afterEffect">
                                  <p:stCondLst>
                                    <p:cond delay="250"/>
                                  </p:stCondLst>
                                  <p:childTnLst>
                                    <p:set>
                                      <p:cBhvr>
                                        <p:cTn id="68" dur="1" fill="hold">
                                          <p:stCondLst>
                                            <p:cond delay="0"/>
                                          </p:stCondLst>
                                        </p:cTn>
                                        <p:tgtEl>
                                          <p:spTgt spid="62"/>
                                        </p:tgtEl>
                                        <p:attrNameLst>
                                          <p:attrName>style.visibility</p:attrName>
                                        </p:attrNameLst>
                                      </p:cBhvr>
                                      <p:to>
                                        <p:strVal val="visible"/>
                                      </p:to>
                                    </p:set>
                                    <p:animEffect transition="in" filter="fade">
                                      <p:cBhvr>
                                        <p:cTn id="69"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51" grpId="0" animBg="1"/>
      <p:bldP spid="52" grpId="0" animBg="1"/>
      <p:bldP spid="53" grpId="0" animBg="1"/>
      <p:bldP spid="54" grpId="0" build="p">
        <p:tmplLst>
          <p:tmpl lvl="1">
            <p:tnLst>
              <p:par>
                <p:cTn presetID="10" presetClass="entr" presetSubtype="0" fill="hold" nodeType="afterEffect">
                  <p:stCondLst>
                    <p:cond delay="25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10" presetClass="entr" presetSubtype="0" fill="hold" nodeType="afterEffect">
                  <p:stCondLst>
                    <p:cond delay="25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10" presetClass="entr" presetSubtype="0" fill="hold" nodeType="afterEffect">
                  <p:stCondLst>
                    <p:cond delay="25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P spid="57" grpId="0" build="p">
        <p:tmplLst>
          <p:tmpl lvl="1">
            <p:tnLst>
              <p:par>
                <p:cTn presetID="53" presetClass="entr" presetSubtype="16" fill="hold" nodeType="with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1000" fill="hold"/>
                        <p:tgtEl>
                          <p:spTgt spid="57"/>
                        </p:tgtEl>
                        <p:attrNameLst>
                          <p:attrName>ppt_w</p:attrName>
                        </p:attrNameLst>
                      </p:cBhvr>
                      <p:tavLst>
                        <p:tav tm="0">
                          <p:val>
                            <p:fltVal val="0"/>
                          </p:val>
                        </p:tav>
                        <p:tav tm="100000">
                          <p:val>
                            <p:strVal val="#ppt_w"/>
                          </p:val>
                        </p:tav>
                      </p:tavLst>
                    </p:anim>
                    <p:anim calcmode="lin" valueType="num">
                      <p:cBhvr>
                        <p:cTn dur="1000" fill="hold"/>
                        <p:tgtEl>
                          <p:spTgt spid="57"/>
                        </p:tgtEl>
                        <p:attrNameLst>
                          <p:attrName>ppt_h</p:attrName>
                        </p:attrNameLst>
                      </p:cBhvr>
                      <p:tavLst>
                        <p:tav tm="0">
                          <p:val>
                            <p:fltVal val="0"/>
                          </p:val>
                        </p:tav>
                        <p:tav tm="100000">
                          <p:val>
                            <p:strVal val="#ppt_h"/>
                          </p:val>
                        </p:tav>
                      </p:tavLst>
                    </p:anim>
                    <p:animEffect transition="in" filter="fade">
                      <p:cBhvr>
                        <p:cTn dur="1000"/>
                        <p:tgtEl>
                          <p:spTgt spid="57"/>
                        </p:tgtEl>
                      </p:cBhvr>
                    </p:animEffect>
                  </p:childTnLst>
                </p:cTn>
              </p:par>
            </p:tnLst>
          </p:tmpl>
        </p:tmplLst>
      </p:bldP>
      <p:bldP spid="58" grpId="0">
        <p:tmplLst>
          <p:tmpl>
            <p:tnLst>
              <p:par>
                <p:cTn presetID="10" presetClass="entr" presetSubtype="0" fill="hold" nodeType="afterEffect">
                  <p:stCondLst>
                    <p:cond delay="25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22" presetClass="entr" presetSubtype="8"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wipe(left)">
                      <p:cBhvr>
                        <p:cTn dur="500"/>
                        <p:tgtEl>
                          <p:spTgt spid="59"/>
                        </p:tgtEl>
                      </p:cBhvr>
                    </p:animEffect>
                  </p:childTnLst>
                </p:cTn>
              </p:par>
            </p:tnLst>
          </p:tmpl>
        </p:tmplLst>
      </p:bldP>
      <p:bldP spid="60" grpId="0">
        <p:tmplLst>
          <p:tmpl>
            <p:tnLst>
              <p:par>
                <p:cTn presetID="10" presetClass="entr" presetSubtype="0" fill="hold" nodeType="afterEffect">
                  <p:stCondLst>
                    <p:cond delay="250"/>
                  </p:stCondLst>
                  <p:childTnLst>
                    <p:set>
                      <p:cBhvr>
                        <p:cTn dur="1" fill="hold">
                          <p:stCondLst>
                            <p:cond delay="0"/>
                          </p:stCondLst>
                        </p:cTn>
                        <p:tgtEl>
                          <p:spTgt spid="60"/>
                        </p:tgtEl>
                        <p:attrNameLst>
                          <p:attrName>style.visibility</p:attrName>
                        </p:attrNameLst>
                      </p:cBhvr>
                      <p:to>
                        <p:strVal val="visible"/>
                      </p:to>
                    </p:set>
                    <p:animEffect transition="in" filter="fade">
                      <p:cBhvr>
                        <p:cTn dur="500"/>
                        <p:tgtEl>
                          <p:spTgt spid="60"/>
                        </p:tgtEl>
                      </p:cBhvr>
                    </p:animEffect>
                  </p:childTnLst>
                </p:cTn>
              </p:par>
            </p:tnLst>
          </p:tmpl>
        </p:tmplLst>
      </p:bldP>
      <p:bldP spid="61" grpId="0" build="p">
        <p:tmplLst>
          <p:tmpl lvl="1">
            <p:tnLst>
              <p:par>
                <p:cTn presetID="22" presetClass="entr" presetSubtype="8"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wipe(left)">
                      <p:cBhvr>
                        <p:cTn dur="500"/>
                        <p:tgtEl>
                          <p:spTgt spid="61"/>
                        </p:tgtEl>
                      </p:cBhvr>
                    </p:animEffect>
                  </p:childTnLst>
                </p:cTn>
              </p:par>
            </p:tnLst>
          </p:tmpl>
        </p:tmplLst>
      </p:bldP>
      <p:bldP spid="62" grpId="0">
        <p:tmplLst>
          <p:tmpl>
            <p:tnLst>
              <p:par>
                <p:cTn presetID="10" presetClass="entr" presetSubtype="0" fill="hold" nodeType="afterEffect">
                  <p:stCondLst>
                    <p:cond delay="250"/>
                  </p:stCondLst>
                  <p:childTnLst>
                    <p:set>
                      <p:cBhvr>
                        <p:cTn dur="1" fill="hold">
                          <p:stCondLst>
                            <p:cond delay="0"/>
                          </p:stCondLst>
                        </p:cTn>
                        <p:tgtEl>
                          <p:spTgt spid="62"/>
                        </p:tgtEl>
                        <p:attrNameLst>
                          <p:attrName>style.visibility</p:attrName>
                        </p:attrNameLst>
                      </p:cBhvr>
                      <p:to>
                        <p:strVal val="visible"/>
                      </p:to>
                    </p:set>
                    <p:animEffect transition="in" filter="fade">
                      <p:cBhvr>
                        <p:cTn dur="500"/>
                        <p:tgtEl>
                          <p:spTgt spid="62"/>
                        </p:tgtEl>
                      </p:cBhvr>
                    </p:animEffect>
                  </p:childTnLst>
                </p:cTn>
              </p:par>
            </p:tnLst>
          </p:tmpl>
        </p:tmplLst>
      </p:bldP>
      <p:bldP spid="63" grpId="0" build="p">
        <p:tmplLst>
          <p:tmpl lvl="1">
            <p:tnLst>
              <p:par>
                <p:cTn presetID="22" presetClass="entr" presetSubtype="8" fill="hold" nodeType="after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wipe(left)">
                      <p:cBhvr>
                        <p:cTn dur="500"/>
                        <p:tgtEl>
                          <p:spTgt spid="63"/>
                        </p:tgtEl>
                      </p:cBhvr>
                    </p:animEffect>
                  </p:childTnLst>
                </p:cTn>
              </p:par>
            </p:tnLst>
          </p:tmpl>
        </p:tmplLst>
      </p:bldP>
      <p:bldP spid="64" grpId="0"/>
    </p:bld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3 arrow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25" name="Freeform: Shape 24"/>
          <p:cNvSpPr/>
          <p:nvPr userDrawn="1"/>
        </p:nvSpPr>
        <p:spPr>
          <a:xfrm>
            <a:off x="1295401" y="2180504"/>
            <a:ext cx="2696079" cy="2121805"/>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Text Placeholder 5"/>
          <p:cNvSpPr>
            <a:spLocks noGrp="1"/>
          </p:cNvSpPr>
          <p:nvPr>
            <p:ph type="body" sz="quarter" idx="25" hasCustomPrompt="1"/>
          </p:nvPr>
        </p:nvSpPr>
        <p:spPr>
          <a:xfrm>
            <a:off x="1419505" y="3048800"/>
            <a:ext cx="2165767" cy="379671"/>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Freeform: Shape 25"/>
          <p:cNvSpPr/>
          <p:nvPr userDrawn="1"/>
        </p:nvSpPr>
        <p:spPr>
          <a:xfrm>
            <a:off x="4747961" y="2180504"/>
            <a:ext cx="2696079" cy="2121805"/>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7" name="Text Placeholder 5"/>
          <p:cNvSpPr>
            <a:spLocks noGrp="1"/>
          </p:cNvSpPr>
          <p:nvPr>
            <p:ph type="body" sz="quarter" idx="26" hasCustomPrompt="1"/>
          </p:nvPr>
        </p:nvSpPr>
        <p:spPr>
          <a:xfrm>
            <a:off x="4872065" y="3048800"/>
            <a:ext cx="2165767" cy="379671"/>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8" name="Freeform: Shape 27"/>
          <p:cNvSpPr/>
          <p:nvPr userDrawn="1"/>
        </p:nvSpPr>
        <p:spPr>
          <a:xfrm>
            <a:off x="8200521" y="2180504"/>
            <a:ext cx="2696079" cy="2121805"/>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9" name="Text Placeholder 5"/>
          <p:cNvSpPr>
            <a:spLocks noGrp="1"/>
          </p:cNvSpPr>
          <p:nvPr>
            <p:ph type="body" sz="quarter" idx="27" hasCustomPrompt="1"/>
          </p:nvPr>
        </p:nvSpPr>
        <p:spPr>
          <a:xfrm>
            <a:off x="8324625" y="3048800"/>
            <a:ext cx="2165767" cy="379671"/>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1" name="Text Placeholder 5"/>
          <p:cNvSpPr>
            <a:spLocks noGrp="1"/>
          </p:cNvSpPr>
          <p:nvPr>
            <p:ph type="body" sz="quarter" idx="12" hasCustomPrompt="1"/>
          </p:nvPr>
        </p:nvSpPr>
        <p:spPr>
          <a:xfrm>
            <a:off x="3533857" y="4792874"/>
            <a:ext cx="5124287" cy="1109304"/>
          </a:xfrm>
        </p:spPr>
        <p:txBody>
          <a:bodyPr anchor="ctr"/>
          <a:lstStyle>
            <a:lvl1pPr marL="0" indent="0" algn="ctr">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2"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Tree>
    <p:extLst>
      <p:ext uri="{BB962C8B-B14F-4D97-AF65-F5344CB8AC3E}">
        <p14:creationId xmlns:p14="http://schemas.microsoft.com/office/powerpoint/2010/main" val="62451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32"/>
                                        </p:tgtEl>
                                        <p:attrNameLst>
                                          <p:attrName>style.visibility</p:attrName>
                                        </p:attrNameLst>
                                      </p:cBhvr>
                                      <p:to>
                                        <p:strVal val="visible"/>
                                      </p:to>
                                    </p:set>
                                    <p:anim calcmode="lin" valueType="num">
                                      <p:cBhvr additive="base">
                                        <p:cTn id="7" dur="1000" fill="hold"/>
                                        <p:tgtEl>
                                          <p:spTgt spid="32"/>
                                        </p:tgtEl>
                                        <p:attrNameLst>
                                          <p:attrName>ppt_x</p:attrName>
                                        </p:attrNameLst>
                                      </p:cBhvr>
                                      <p:tavLst>
                                        <p:tav tm="0">
                                          <p:val>
                                            <p:strVal val="#ppt_x"/>
                                          </p:val>
                                        </p:tav>
                                        <p:tav tm="100000">
                                          <p:val>
                                            <p:strVal val="#ppt_x"/>
                                          </p:val>
                                        </p:tav>
                                      </p:tavLst>
                                    </p:anim>
                                    <p:anim calcmode="lin" valueType="num">
                                      <p:cBhvr additive="base">
                                        <p:cTn id="8" dur="1000" fill="hold"/>
                                        <p:tgtEl>
                                          <p:spTgt spid="32"/>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2" presetClass="entr" presetSubtype="8" decel="100000"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1000" fill="hold"/>
                                        <p:tgtEl>
                                          <p:spTgt spid="25"/>
                                        </p:tgtEl>
                                        <p:attrNameLst>
                                          <p:attrName>ppt_x</p:attrName>
                                        </p:attrNameLst>
                                      </p:cBhvr>
                                      <p:tavLst>
                                        <p:tav tm="0">
                                          <p:val>
                                            <p:strVal val="0-#ppt_w/2"/>
                                          </p:val>
                                        </p:tav>
                                        <p:tav tm="100000">
                                          <p:val>
                                            <p:strVal val="#ppt_x"/>
                                          </p:val>
                                        </p:tav>
                                      </p:tavLst>
                                    </p:anim>
                                    <p:anim calcmode="lin" valueType="num">
                                      <p:cBhvr additive="base">
                                        <p:cTn id="13" dur="1000" fill="hold"/>
                                        <p:tgtEl>
                                          <p:spTgt spid="25"/>
                                        </p:tgtEl>
                                        <p:attrNameLst>
                                          <p:attrName>ppt_y</p:attrName>
                                        </p:attrNameLst>
                                      </p:cBhvr>
                                      <p:tavLst>
                                        <p:tav tm="0">
                                          <p:val>
                                            <p:strVal val="#ppt_y"/>
                                          </p:val>
                                        </p:tav>
                                        <p:tav tm="100000">
                                          <p:val>
                                            <p:strVal val="#ppt_y"/>
                                          </p:val>
                                        </p:tav>
                                      </p:tavLst>
                                    </p:anim>
                                  </p:childTnLst>
                                </p:cTn>
                              </p:par>
                              <p:par>
                                <p:cTn id="14" presetID="10" presetClass="entr" presetSubtype="0" fill="hold" grpId="1"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childTnLst>
                                </p:cTn>
                              </p:par>
                              <p:par>
                                <p:cTn id="17" presetID="2" presetClass="entr" presetSubtype="8" decel="10000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0-#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par>
                                <p:cTn id="21" presetID="10" presetClass="entr" presetSubtype="0" fill="hold" grpId="1"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2300"/>
                            </p:stCondLst>
                            <p:childTnLst>
                              <p:par>
                                <p:cTn id="25" presetID="2" presetClass="entr" presetSubtype="8" decel="10000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1000" fill="hold"/>
                                        <p:tgtEl>
                                          <p:spTgt spid="26"/>
                                        </p:tgtEl>
                                        <p:attrNameLst>
                                          <p:attrName>ppt_x</p:attrName>
                                        </p:attrNameLst>
                                      </p:cBhvr>
                                      <p:tavLst>
                                        <p:tav tm="0">
                                          <p:val>
                                            <p:strVal val="0-#ppt_w/2"/>
                                          </p:val>
                                        </p:tav>
                                        <p:tav tm="100000">
                                          <p:val>
                                            <p:strVal val="#ppt_x"/>
                                          </p:val>
                                        </p:tav>
                                      </p:tavLst>
                                    </p:anim>
                                    <p:anim calcmode="lin" valueType="num">
                                      <p:cBhvr additive="base">
                                        <p:cTn id="28" dur="1000" fill="hold"/>
                                        <p:tgtEl>
                                          <p:spTgt spid="26"/>
                                        </p:tgtEl>
                                        <p:attrNameLst>
                                          <p:attrName>ppt_y</p:attrName>
                                        </p:attrNameLst>
                                      </p:cBhvr>
                                      <p:tavLst>
                                        <p:tav tm="0">
                                          <p:val>
                                            <p:strVal val="#ppt_y"/>
                                          </p:val>
                                        </p:tav>
                                        <p:tav tm="100000">
                                          <p:val>
                                            <p:strVal val="#ppt_y"/>
                                          </p:val>
                                        </p:tav>
                                      </p:tavLst>
                                    </p:anim>
                                  </p:childTnLst>
                                </p:cTn>
                              </p:par>
                              <p:par>
                                <p:cTn id="29" presetID="10" presetClass="entr" presetSubtype="0" fill="hold" grpId="1"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par>
                                <p:cTn id="32" presetID="2" presetClass="entr" presetSubtype="8" decel="10000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1000" fill="hold"/>
                                        <p:tgtEl>
                                          <p:spTgt spid="27"/>
                                        </p:tgtEl>
                                        <p:attrNameLst>
                                          <p:attrName>ppt_x</p:attrName>
                                        </p:attrNameLst>
                                      </p:cBhvr>
                                      <p:tavLst>
                                        <p:tav tm="0">
                                          <p:val>
                                            <p:strVal val="0-#ppt_w/2"/>
                                          </p:val>
                                        </p:tav>
                                        <p:tav tm="100000">
                                          <p:val>
                                            <p:strVal val="#ppt_x"/>
                                          </p:val>
                                        </p:tav>
                                      </p:tavLst>
                                    </p:anim>
                                    <p:anim calcmode="lin" valueType="num">
                                      <p:cBhvr additive="base">
                                        <p:cTn id="35" dur="1000" fill="hold"/>
                                        <p:tgtEl>
                                          <p:spTgt spid="27"/>
                                        </p:tgtEl>
                                        <p:attrNameLst>
                                          <p:attrName>ppt_y</p:attrName>
                                        </p:attrNameLst>
                                      </p:cBhvr>
                                      <p:tavLst>
                                        <p:tav tm="0">
                                          <p:val>
                                            <p:strVal val="#ppt_y"/>
                                          </p:val>
                                        </p:tav>
                                        <p:tav tm="100000">
                                          <p:val>
                                            <p:strVal val="#ppt_y"/>
                                          </p:val>
                                        </p:tav>
                                      </p:tavLst>
                                    </p:anim>
                                  </p:childTnLst>
                                </p:cTn>
                              </p:par>
                              <p:par>
                                <p:cTn id="36" presetID="10" presetClass="entr" presetSubtype="0" fill="hold" grpId="1"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1000"/>
                                        <p:tgtEl>
                                          <p:spTgt spid="27"/>
                                        </p:tgtEl>
                                      </p:cBhvr>
                                    </p:animEffect>
                                  </p:childTnLst>
                                </p:cTn>
                              </p:par>
                            </p:childTnLst>
                          </p:cTn>
                        </p:par>
                        <p:par>
                          <p:cTn id="39" fill="hold">
                            <p:stCondLst>
                              <p:cond delay="3300"/>
                            </p:stCondLst>
                            <p:childTnLst>
                              <p:par>
                                <p:cTn id="40" presetID="2" presetClass="entr" presetSubtype="8" decel="100000" fill="hold" grpId="0" nodeType="after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additive="base">
                                        <p:cTn id="42" dur="1000" fill="hold"/>
                                        <p:tgtEl>
                                          <p:spTgt spid="28"/>
                                        </p:tgtEl>
                                        <p:attrNameLst>
                                          <p:attrName>ppt_x</p:attrName>
                                        </p:attrNameLst>
                                      </p:cBhvr>
                                      <p:tavLst>
                                        <p:tav tm="0">
                                          <p:val>
                                            <p:strVal val="0-#ppt_w/2"/>
                                          </p:val>
                                        </p:tav>
                                        <p:tav tm="100000">
                                          <p:val>
                                            <p:strVal val="#ppt_x"/>
                                          </p:val>
                                        </p:tav>
                                      </p:tavLst>
                                    </p:anim>
                                    <p:anim calcmode="lin" valueType="num">
                                      <p:cBhvr additive="base">
                                        <p:cTn id="43" dur="1000" fill="hold"/>
                                        <p:tgtEl>
                                          <p:spTgt spid="28"/>
                                        </p:tgtEl>
                                        <p:attrNameLst>
                                          <p:attrName>ppt_y</p:attrName>
                                        </p:attrNameLst>
                                      </p:cBhvr>
                                      <p:tavLst>
                                        <p:tav tm="0">
                                          <p:val>
                                            <p:strVal val="#ppt_y"/>
                                          </p:val>
                                        </p:tav>
                                        <p:tav tm="100000">
                                          <p:val>
                                            <p:strVal val="#ppt_y"/>
                                          </p:val>
                                        </p:tav>
                                      </p:tavLst>
                                    </p:anim>
                                  </p:childTnLst>
                                </p:cTn>
                              </p:par>
                              <p:par>
                                <p:cTn id="44" presetID="10" presetClass="entr" presetSubtype="0" fill="hold" grpId="1"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1000"/>
                                        <p:tgtEl>
                                          <p:spTgt spid="28"/>
                                        </p:tgtEl>
                                      </p:cBhvr>
                                    </p:animEffect>
                                  </p:childTnLst>
                                </p:cTn>
                              </p:par>
                              <p:par>
                                <p:cTn id="47" presetID="2" presetClass="entr" presetSubtype="8" decel="10000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1000" fill="hold"/>
                                        <p:tgtEl>
                                          <p:spTgt spid="29"/>
                                        </p:tgtEl>
                                        <p:attrNameLst>
                                          <p:attrName>ppt_x</p:attrName>
                                        </p:attrNameLst>
                                      </p:cBhvr>
                                      <p:tavLst>
                                        <p:tav tm="0">
                                          <p:val>
                                            <p:strVal val="0-#ppt_w/2"/>
                                          </p:val>
                                        </p:tav>
                                        <p:tav tm="100000">
                                          <p:val>
                                            <p:strVal val="#ppt_x"/>
                                          </p:val>
                                        </p:tav>
                                      </p:tavLst>
                                    </p:anim>
                                    <p:anim calcmode="lin" valueType="num">
                                      <p:cBhvr additive="base">
                                        <p:cTn id="50" dur="1000" fill="hold"/>
                                        <p:tgtEl>
                                          <p:spTgt spid="29"/>
                                        </p:tgtEl>
                                        <p:attrNameLst>
                                          <p:attrName>ppt_y</p:attrName>
                                        </p:attrNameLst>
                                      </p:cBhvr>
                                      <p:tavLst>
                                        <p:tav tm="0">
                                          <p:val>
                                            <p:strVal val="#ppt_y"/>
                                          </p:val>
                                        </p:tav>
                                        <p:tav tm="100000">
                                          <p:val>
                                            <p:strVal val="#ppt_y"/>
                                          </p:val>
                                        </p:tav>
                                      </p:tavLst>
                                    </p:anim>
                                  </p:childTnLst>
                                </p:cTn>
                              </p:par>
                              <p:par>
                                <p:cTn id="51" presetID="10" presetClass="entr" presetSubtype="0" fill="hold" grpId="1"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childTnLst>
                                </p:cTn>
                              </p:par>
                            </p:childTnLst>
                          </p:cTn>
                        </p:par>
                        <p:par>
                          <p:cTn id="54" fill="hold">
                            <p:stCondLst>
                              <p:cond delay="4300"/>
                            </p:stCondLst>
                            <p:childTnLst>
                              <p:par>
                                <p:cTn id="55" presetID="10" presetClass="entr" presetSubtype="0" fill="hold" grpId="0" nodeType="afterEffect">
                                  <p:stCondLst>
                                    <p:cond delay="25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7" grpId="0">
        <p:tmplLst>
          <p:tmpl>
            <p:tnLst>
              <p:par>
                <p:cTn presetID="2" presetClass="entr" presetSubtype="8" decel="100000"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0-#ppt_w/2"/>
                          </p:val>
                        </p:tav>
                        <p:tav tm="100000">
                          <p:val>
                            <p:strVal val="#ppt_x"/>
                          </p:val>
                        </p:tav>
                      </p:tavLst>
                    </p:anim>
                    <p:anim calcmode="lin" valueType="num">
                      <p:cBhvr additive="base">
                        <p:cTn dur="1000" fill="hold"/>
                        <p:tgtEl>
                          <p:spTgt spid="7"/>
                        </p:tgtEl>
                        <p:attrNameLst>
                          <p:attrName>ppt_y</p:attrName>
                        </p:attrNameLst>
                      </p:cBhvr>
                      <p:tavLst>
                        <p:tav tm="0">
                          <p:val>
                            <p:strVal val="#ppt_y"/>
                          </p:val>
                        </p:tav>
                        <p:tav tm="100000">
                          <p:val>
                            <p:strVal val="#ppt_y"/>
                          </p:val>
                        </p:tav>
                      </p:tavLst>
                    </p:anim>
                  </p:childTnLst>
                </p:cTn>
              </p:par>
            </p:tnLst>
          </p:tmpl>
        </p:tmplLst>
      </p:bldP>
      <p:bldP spid="7" grpId="1">
        <p:tmplLst>
          <p:tmpl>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Lst>
      </p:bldP>
      <p:bldP spid="26" grpId="0" animBg="1"/>
      <p:bldP spid="26" grpId="1" animBg="1"/>
      <p:bldP spid="27" grpId="0">
        <p:tmplLst>
          <p:tmpl>
            <p:tnLst>
              <p:par>
                <p:cTn presetID="2" presetClass="entr" presetSubtype="8" decel="10000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1000" fill="hold"/>
                        <p:tgtEl>
                          <p:spTgt spid="27"/>
                        </p:tgtEl>
                        <p:attrNameLst>
                          <p:attrName>ppt_x</p:attrName>
                        </p:attrNameLst>
                      </p:cBhvr>
                      <p:tavLst>
                        <p:tav tm="0">
                          <p:val>
                            <p:strVal val="0-#ppt_w/2"/>
                          </p:val>
                        </p:tav>
                        <p:tav tm="100000">
                          <p:val>
                            <p:strVal val="#ppt_x"/>
                          </p:val>
                        </p:tav>
                      </p:tavLst>
                    </p:anim>
                    <p:anim calcmode="lin" valueType="num">
                      <p:cBhvr additive="base">
                        <p:cTn dur="1000" fill="hold"/>
                        <p:tgtEl>
                          <p:spTgt spid="27"/>
                        </p:tgtEl>
                        <p:attrNameLst>
                          <p:attrName>ppt_y</p:attrName>
                        </p:attrNameLst>
                      </p:cBhvr>
                      <p:tavLst>
                        <p:tav tm="0">
                          <p:val>
                            <p:strVal val="#ppt_y"/>
                          </p:val>
                        </p:tav>
                        <p:tav tm="100000">
                          <p:val>
                            <p:strVal val="#ppt_y"/>
                          </p:val>
                        </p:tav>
                      </p:tavLst>
                    </p:anim>
                  </p:childTnLst>
                </p:cTn>
              </p:par>
            </p:tnLst>
          </p:tmpl>
        </p:tmplLst>
      </p:bldP>
      <p:bldP spid="27" grpId="1">
        <p:tmplLst>
          <p:tmpl>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1000"/>
                        <p:tgtEl>
                          <p:spTgt spid="27"/>
                        </p:tgtEl>
                      </p:cBhvr>
                    </p:animEffect>
                  </p:childTnLst>
                </p:cTn>
              </p:par>
            </p:tnLst>
          </p:tmpl>
        </p:tmplLst>
      </p:bldP>
      <p:bldP spid="28" grpId="0" animBg="1"/>
      <p:bldP spid="28" grpId="1" animBg="1"/>
      <p:bldP spid="29" grpId="0">
        <p:tmplLst>
          <p:tmpl>
            <p:tnLst>
              <p:par>
                <p:cTn presetID="2" presetClass="entr" presetSubtype="8"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1000" fill="hold"/>
                        <p:tgtEl>
                          <p:spTgt spid="29"/>
                        </p:tgtEl>
                        <p:attrNameLst>
                          <p:attrName>ppt_x</p:attrName>
                        </p:attrNameLst>
                      </p:cBhvr>
                      <p:tavLst>
                        <p:tav tm="0">
                          <p:val>
                            <p:strVal val="0-#ppt_w/2"/>
                          </p:val>
                        </p:tav>
                        <p:tav tm="100000">
                          <p:val>
                            <p:strVal val="#ppt_x"/>
                          </p:val>
                        </p:tav>
                      </p:tavLst>
                    </p:anim>
                    <p:anim calcmode="lin" valueType="num">
                      <p:cBhvr additive="base">
                        <p:cTn dur="1000" fill="hold"/>
                        <p:tgtEl>
                          <p:spTgt spid="29"/>
                        </p:tgtEl>
                        <p:attrNameLst>
                          <p:attrName>ppt_y</p:attrName>
                        </p:attrNameLst>
                      </p:cBhvr>
                      <p:tavLst>
                        <p:tav tm="0">
                          <p:val>
                            <p:strVal val="#ppt_y"/>
                          </p:val>
                        </p:tav>
                        <p:tav tm="100000">
                          <p:val>
                            <p:strVal val="#ppt_y"/>
                          </p:val>
                        </p:tav>
                      </p:tavLst>
                    </p:anim>
                  </p:childTnLst>
                </p:cTn>
              </p:par>
            </p:tnLst>
          </p:tmpl>
        </p:tmplLst>
      </p:bldP>
      <p:bldP spid="29" grpId="1">
        <p:tmplLst>
          <p:tmpl>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1000"/>
                        <p:tgtEl>
                          <p:spTgt spid="29"/>
                        </p:tgtEl>
                      </p:cBhvr>
                    </p:animEffect>
                  </p:childTnLst>
                </p:cTn>
              </p:par>
            </p:tnLst>
          </p:tmpl>
        </p:tmplLst>
      </p:bldP>
      <p:bldP spid="31" grpId="0">
        <p:tmplLst>
          <p:tmpl>
            <p:tnLst>
              <p:par>
                <p:cTn presetID="10" presetClass="entr" presetSubtype="0" fill="hold" nodeType="after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p:bld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4 arrows ">
    <p:spTree>
      <p:nvGrpSpPr>
        <p:cNvPr id="1" name=""/>
        <p:cNvGrpSpPr/>
        <p:nvPr/>
      </p:nvGrpSpPr>
      <p:grpSpPr>
        <a:xfrm>
          <a:off x="0" y="0"/>
          <a:ext cx="0" cy="0"/>
          <a:chOff x="0" y="0"/>
          <a:chExt cx="0" cy="0"/>
        </a:xfrm>
      </p:grpSpPr>
      <p:sp>
        <p:nvSpPr>
          <p:cNvPr id="26" name="Freeform: Shape 25"/>
          <p:cNvSpPr/>
          <p:nvPr userDrawn="1"/>
        </p:nvSpPr>
        <p:spPr>
          <a:xfrm>
            <a:off x="3525303" y="2300390"/>
            <a:ext cx="2543745" cy="2001918"/>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7" name="Text Placeholder 5"/>
          <p:cNvSpPr>
            <a:spLocks noGrp="1"/>
          </p:cNvSpPr>
          <p:nvPr>
            <p:ph type="body" sz="quarter" idx="26" hasCustomPrompt="1"/>
          </p:nvPr>
        </p:nvSpPr>
        <p:spPr>
          <a:xfrm>
            <a:off x="3571341" y="3095372"/>
            <a:ext cx="2165767" cy="398760"/>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25" name="Freeform: Shape 24"/>
          <p:cNvSpPr/>
          <p:nvPr userDrawn="1"/>
        </p:nvSpPr>
        <p:spPr>
          <a:xfrm>
            <a:off x="935567" y="2300390"/>
            <a:ext cx="2543745" cy="2001918"/>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Text Placeholder 5"/>
          <p:cNvSpPr>
            <a:spLocks noGrp="1"/>
          </p:cNvSpPr>
          <p:nvPr>
            <p:ph type="body" sz="quarter" idx="25" hasCustomPrompt="1"/>
          </p:nvPr>
        </p:nvSpPr>
        <p:spPr>
          <a:xfrm>
            <a:off x="1059671" y="3095372"/>
            <a:ext cx="2165767" cy="398760"/>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8" name="Freeform: Shape 27"/>
          <p:cNvSpPr/>
          <p:nvPr userDrawn="1"/>
        </p:nvSpPr>
        <p:spPr>
          <a:xfrm>
            <a:off x="6115039" y="2281194"/>
            <a:ext cx="2543745" cy="2001918"/>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9" name="Text Placeholder 5"/>
          <p:cNvSpPr>
            <a:spLocks noGrp="1"/>
          </p:cNvSpPr>
          <p:nvPr>
            <p:ph type="body" sz="quarter" idx="27" hasCustomPrompt="1"/>
          </p:nvPr>
        </p:nvSpPr>
        <p:spPr>
          <a:xfrm>
            <a:off x="6216148" y="3076175"/>
            <a:ext cx="2165767" cy="398760"/>
          </a:xfrm>
        </p:spPr>
        <p:txBody>
          <a:bodyPr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1" name="Text Placeholder 5"/>
          <p:cNvSpPr>
            <a:spLocks noGrp="1"/>
          </p:cNvSpPr>
          <p:nvPr>
            <p:ph type="body" sz="quarter" idx="12" hasCustomPrompt="1"/>
          </p:nvPr>
        </p:nvSpPr>
        <p:spPr>
          <a:xfrm>
            <a:off x="3533857" y="4792874"/>
            <a:ext cx="5124287" cy="1109304"/>
          </a:xfrm>
        </p:spPr>
        <p:txBody>
          <a:bodyPr anchor="ctr"/>
          <a:lstStyle>
            <a:lvl1pPr marL="0" indent="0" algn="ctr">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2"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12" name="Freeform: Shape 11"/>
          <p:cNvSpPr/>
          <p:nvPr userDrawn="1"/>
        </p:nvSpPr>
        <p:spPr>
          <a:xfrm>
            <a:off x="8704776" y="2300390"/>
            <a:ext cx="2543745" cy="2001918"/>
          </a:xfrm>
          <a:custGeom>
            <a:avLst/>
            <a:gdLst>
              <a:gd name="connsiteX0" fmla="*/ 2453010 w 4044119"/>
              <a:gd name="connsiteY0" fmla="*/ 0 h 3182217"/>
              <a:gd name="connsiteX1" fmla="*/ 3630386 w 4044119"/>
              <a:gd name="connsiteY1" fmla="*/ 1177376 h 3182217"/>
              <a:gd name="connsiteX2" fmla="*/ 3751565 w 4044119"/>
              <a:gd name="connsiteY2" fmla="*/ 1298555 h 3182217"/>
              <a:gd name="connsiteX3" fmla="*/ 3915229 w 4044119"/>
              <a:gd name="connsiteY3" fmla="*/ 1462219 h 3182217"/>
              <a:gd name="connsiteX4" fmla="*/ 4044119 w 4044119"/>
              <a:gd name="connsiteY4" fmla="*/ 1591109 h 3182217"/>
              <a:gd name="connsiteX5" fmla="*/ 3915229 w 4044119"/>
              <a:gd name="connsiteY5" fmla="*/ 1719999 h 3182217"/>
              <a:gd name="connsiteX6" fmla="*/ 3751566 w 4044119"/>
              <a:gd name="connsiteY6" fmla="*/ 1883662 h 3182217"/>
              <a:gd name="connsiteX7" fmla="*/ 3630386 w 4044119"/>
              <a:gd name="connsiteY7" fmla="*/ 2004842 h 3182217"/>
              <a:gd name="connsiteX8" fmla="*/ 3630386 w 4044119"/>
              <a:gd name="connsiteY8" fmla="*/ 2004842 h 3182217"/>
              <a:gd name="connsiteX9" fmla="*/ 2453010 w 4044119"/>
              <a:gd name="connsiteY9" fmla="*/ 3182217 h 3182217"/>
              <a:gd name="connsiteX10" fmla="*/ 2039277 w 4044119"/>
              <a:gd name="connsiteY10" fmla="*/ 2768484 h 3182217"/>
              <a:gd name="connsiteX11" fmla="*/ 2924099 w 4044119"/>
              <a:gd name="connsiteY11" fmla="*/ 1883662 h 3182217"/>
              <a:gd name="connsiteX12" fmla="*/ 0 w 4044119"/>
              <a:gd name="connsiteY12" fmla="*/ 1883662 h 3182217"/>
              <a:gd name="connsiteX13" fmla="*/ 0 w 4044119"/>
              <a:gd name="connsiteY13" fmla="*/ 1298555 h 3182217"/>
              <a:gd name="connsiteX14" fmla="*/ 2924099 w 4044119"/>
              <a:gd name="connsiteY14" fmla="*/ 1298555 h 3182217"/>
              <a:gd name="connsiteX15" fmla="*/ 2039277 w 4044119"/>
              <a:gd name="connsiteY15" fmla="*/ 413733 h 3182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44119" h="3182217">
                <a:moveTo>
                  <a:pt x="2453010" y="0"/>
                </a:moveTo>
                <a:lnTo>
                  <a:pt x="3630386" y="1177376"/>
                </a:lnTo>
                <a:lnTo>
                  <a:pt x="3751565" y="1298555"/>
                </a:lnTo>
                <a:lnTo>
                  <a:pt x="3915229" y="1462219"/>
                </a:lnTo>
                <a:lnTo>
                  <a:pt x="4044119" y="1591109"/>
                </a:lnTo>
                <a:lnTo>
                  <a:pt x="3915229" y="1719999"/>
                </a:lnTo>
                <a:lnTo>
                  <a:pt x="3751566" y="1883662"/>
                </a:lnTo>
                <a:lnTo>
                  <a:pt x="3630386" y="2004842"/>
                </a:lnTo>
                <a:lnTo>
                  <a:pt x="3630386" y="2004842"/>
                </a:lnTo>
                <a:lnTo>
                  <a:pt x="2453010" y="3182217"/>
                </a:lnTo>
                <a:lnTo>
                  <a:pt x="2039277" y="2768484"/>
                </a:lnTo>
                <a:lnTo>
                  <a:pt x="2924099" y="1883662"/>
                </a:lnTo>
                <a:lnTo>
                  <a:pt x="0" y="1883662"/>
                </a:lnTo>
                <a:lnTo>
                  <a:pt x="0" y="1298555"/>
                </a:lnTo>
                <a:lnTo>
                  <a:pt x="2924099" y="1298555"/>
                </a:lnTo>
                <a:lnTo>
                  <a:pt x="2039277" y="413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3" name="Text Placeholder 5"/>
          <p:cNvSpPr>
            <a:spLocks noGrp="1"/>
          </p:cNvSpPr>
          <p:nvPr>
            <p:ph type="body" sz="quarter" idx="28" hasCustomPrompt="1"/>
          </p:nvPr>
        </p:nvSpPr>
        <p:spPr>
          <a:xfrm>
            <a:off x="8684459" y="3095372"/>
            <a:ext cx="2165767" cy="398760"/>
          </a:xfrm>
        </p:spPr>
        <p:txBody>
          <a:bodyPr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176159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32"/>
                                        </p:tgtEl>
                                        <p:attrNameLst>
                                          <p:attrName>style.visibility</p:attrName>
                                        </p:attrNameLst>
                                      </p:cBhvr>
                                      <p:to>
                                        <p:strVal val="visible"/>
                                      </p:to>
                                    </p:set>
                                    <p:anim calcmode="lin" valueType="num">
                                      <p:cBhvr additive="base">
                                        <p:cTn id="7" dur="1000" fill="hold"/>
                                        <p:tgtEl>
                                          <p:spTgt spid="32"/>
                                        </p:tgtEl>
                                        <p:attrNameLst>
                                          <p:attrName>ppt_x</p:attrName>
                                        </p:attrNameLst>
                                      </p:cBhvr>
                                      <p:tavLst>
                                        <p:tav tm="0">
                                          <p:val>
                                            <p:strVal val="#ppt_x"/>
                                          </p:val>
                                        </p:tav>
                                        <p:tav tm="100000">
                                          <p:val>
                                            <p:strVal val="#ppt_x"/>
                                          </p:val>
                                        </p:tav>
                                      </p:tavLst>
                                    </p:anim>
                                    <p:anim calcmode="lin" valueType="num">
                                      <p:cBhvr additive="base">
                                        <p:cTn id="8" dur="1000" fill="hold"/>
                                        <p:tgtEl>
                                          <p:spTgt spid="32"/>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2" presetClass="entr" presetSubtype="8" decel="100000"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1000" fill="hold"/>
                                        <p:tgtEl>
                                          <p:spTgt spid="25"/>
                                        </p:tgtEl>
                                        <p:attrNameLst>
                                          <p:attrName>ppt_x</p:attrName>
                                        </p:attrNameLst>
                                      </p:cBhvr>
                                      <p:tavLst>
                                        <p:tav tm="0">
                                          <p:val>
                                            <p:strVal val="0-#ppt_w/2"/>
                                          </p:val>
                                        </p:tav>
                                        <p:tav tm="100000">
                                          <p:val>
                                            <p:strVal val="#ppt_x"/>
                                          </p:val>
                                        </p:tav>
                                      </p:tavLst>
                                    </p:anim>
                                    <p:anim calcmode="lin" valueType="num">
                                      <p:cBhvr additive="base">
                                        <p:cTn id="13" dur="1000" fill="hold"/>
                                        <p:tgtEl>
                                          <p:spTgt spid="25"/>
                                        </p:tgtEl>
                                        <p:attrNameLst>
                                          <p:attrName>ppt_y</p:attrName>
                                        </p:attrNameLst>
                                      </p:cBhvr>
                                      <p:tavLst>
                                        <p:tav tm="0">
                                          <p:val>
                                            <p:strVal val="#ppt_y"/>
                                          </p:val>
                                        </p:tav>
                                        <p:tav tm="100000">
                                          <p:val>
                                            <p:strVal val="#ppt_y"/>
                                          </p:val>
                                        </p:tav>
                                      </p:tavLst>
                                    </p:anim>
                                  </p:childTnLst>
                                </p:cTn>
                              </p:par>
                              <p:par>
                                <p:cTn id="14" presetID="10" presetClass="entr" presetSubtype="0" fill="hold" grpId="1"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childTnLst>
                                </p:cTn>
                              </p:par>
                              <p:par>
                                <p:cTn id="17" presetID="2" presetClass="entr" presetSubtype="8" decel="10000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0-#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par>
                                <p:cTn id="21" presetID="10" presetClass="entr" presetSubtype="0" fill="hold" grpId="1"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2300"/>
                            </p:stCondLst>
                            <p:childTnLst>
                              <p:par>
                                <p:cTn id="25" presetID="2" presetClass="entr" presetSubtype="8" decel="10000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1000" fill="hold"/>
                                        <p:tgtEl>
                                          <p:spTgt spid="26"/>
                                        </p:tgtEl>
                                        <p:attrNameLst>
                                          <p:attrName>ppt_x</p:attrName>
                                        </p:attrNameLst>
                                      </p:cBhvr>
                                      <p:tavLst>
                                        <p:tav tm="0">
                                          <p:val>
                                            <p:strVal val="0-#ppt_w/2"/>
                                          </p:val>
                                        </p:tav>
                                        <p:tav tm="100000">
                                          <p:val>
                                            <p:strVal val="#ppt_x"/>
                                          </p:val>
                                        </p:tav>
                                      </p:tavLst>
                                    </p:anim>
                                    <p:anim calcmode="lin" valueType="num">
                                      <p:cBhvr additive="base">
                                        <p:cTn id="28" dur="1000" fill="hold"/>
                                        <p:tgtEl>
                                          <p:spTgt spid="26"/>
                                        </p:tgtEl>
                                        <p:attrNameLst>
                                          <p:attrName>ppt_y</p:attrName>
                                        </p:attrNameLst>
                                      </p:cBhvr>
                                      <p:tavLst>
                                        <p:tav tm="0">
                                          <p:val>
                                            <p:strVal val="#ppt_y"/>
                                          </p:val>
                                        </p:tav>
                                        <p:tav tm="100000">
                                          <p:val>
                                            <p:strVal val="#ppt_y"/>
                                          </p:val>
                                        </p:tav>
                                      </p:tavLst>
                                    </p:anim>
                                  </p:childTnLst>
                                </p:cTn>
                              </p:par>
                              <p:par>
                                <p:cTn id="29" presetID="10" presetClass="entr" presetSubtype="0" fill="hold" grpId="1"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par>
                                <p:cTn id="32" presetID="2" presetClass="entr" presetSubtype="8" decel="10000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1000" fill="hold"/>
                                        <p:tgtEl>
                                          <p:spTgt spid="27"/>
                                        </p:tgtEl>
                                        <p:attrNameLst>
                                          <p:attrName>ppt_x</p:attrName>
                                        </p:attrNameLst>
                                      </p:cBhvr>
                                      <p:tavLst>
                                        <p:tav tm="0">
                                          <p:val>
                                            <p:strVal val="0-#ppt_w/2"/>
                                          </p:val>
                                        </p:tav>
                                        <p:tav tm="100000">
                                          <p:val>
                                            <p:strVal val="#ppt_x"/>
                                          </p:val>
                                        </p:tav>
                                      </p:tavLst>
                                    </p:anim>
                                    <p:anim calcmode="lin" valueType="num">
                                      <p:cBhvr additive="base">
                                        <p:cTn id="35" dur="1000" fill="hold"/>
                                        <p:tgtEl>
                                          <p:spTgt spid="27"/>
                                        </p:tgtEl>
                                        <p:attrNameLst>
                                          <p:attrName>ppt_y</p:attrName>
                                        </p:attrNameLst>
                                      </p:cBhvr>
                                      <p:tavLst>
                                        <p:tav tm="0">
                                          <p:val>
                                            <p:strVal val="#ppt_y"/>
                                          </p:val>
                                        </p:tav>
                                        <p:tav tm="100000">
                                          <p:val>
                                            <p:strVal val="#ppt_y"/>
                                          </p:val>
                                        </p:tav>
                                      </p:tavLst>
                                    </p:anim>
                                  </p:childTnLst>
                                </p:cTn>
                              </p:par>
                              <p:par>
                                <p:cTn id="36" presetID="10" presetClass="entr" presetSubtype="0" fill="hold" grpId="1"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1000"/>
                                        <p:tgtEl>
                                          <p:spTgt spid="27"/>
                                        </p:tgtEl>
                                      </p:cBhvr>
                                    </p:animEffect>
                                  </p:childTnLst>
                                </p:cTn>
                              </p:par>
                            </p:childTnLst>
                          </p:cTn>
                        </p:par>
                        <p:par>
                          <p:cTn id="39" fill="hold">
                            <p:stCondLst>
                              <p:cond delay="3300"/>
                            </p:stCondLst>
                            <p:childTnLst>
                              <p:par>
                                <p:cTn id="40" presetID="2" presetClass="entr" presetSubtype="8" decel="100000" fill="hold" grpId="0" nodeType="after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additive="base">
                                        <p:cTn id="42" dur="1000" fill="hold"/>
                                        <p:tgtEl>
                                          <p:spTgt spid="28"/>
                                        </p:tgtEl>
                                        <p:attrNameLst>
                                          <p:attrName>ppt_x</p:attrName>
                                        </p:attrNameLst>
                                      </p:cBhvr>
                                      <p:tavLst>
                                        <p:tav tm="0">
                                          <p:val>
                                            <p:strVal val="0-#ppt_w/2"/>
                                          </p:val>
                                        </p:tav>
                                        <p:tav tm="100000">
                                          <p:val>
                                            <p:strVal val="#ppt_x"/>
                                          </p:val>
                                        </p:tav>
                                      </p:tavLst>
                                    </p:anim>
                                    <p:anim calcmode="lin" valueType="num">
                                      <p:cBhvr additive="base">
                                        <p:cTn id="43" dur="1000" fill="hold"/>
                                        <p:tgtEl>
                                          <p:spTgt spid="28"/>
                                        </p:tgtEl>
                                        <p:attrNameLst>
                                          <p:attrName>ppt_y</p:attrName>
                                        </p:attrNameLst>
                                      </p:cBhvr>
                                      <p:tavLst>
                                        <p:tav tm="0">
                                          <p:val>
                                            <p:strVal val="#ppt_y"/>
                                          </p:val>
                                        </p:tav>
                                        <p:tav tm="100000">
                                          <p:val>
                                            <p:strVal val="#ppt_y"/>
                                          </p:val>
                                        </p:tav>
                                      </p:tavLst>
                                    </p:anim>
                                  </p:childTnLst>
                                </p:cTn>
                              </p:par>
                              <p:par>
                                <p:cTn id="44" presetID="10" presetClass="entr" presetSubtype="0" fill="hold" grpId="1"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1000"/>
                                        <p:tgtEl>
                                          <p:spTgt spid="28"/>
                                        </p:tgtEl>
                                      </p:cBhvr>
                                    </p:animEffect>
                                  </p:childTnLst>
                                </p:cTn>
                              </p:par>
                              <p:par>
                                <p:cTn id="47" presetID="2" presetClass="entr" presetSubtype="8" decel="100000"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1000" fill="hold"/>
                                        <p:tgtEl>
                                          <p:spTgt spid="29"/>
                                        </p:tgtEl>
                                        <p:attrNameLst>
                                          <p:attrName>ppt_x</p:attrName>
                                        </p:attrNameLst>
                                      </p:cBhvr>
                                      <p:tavLst>
                                        <p:tav tm="0">
                                          <p:val>
                                            <p:strVal val="0-#ppt_w/2"/>
                                          </p:val>
                                        </p:tav>
                                        <p:tav tm="100000">
                                          <p:val>
                                            <p:strVal val="#ppt_x"/>
                                          </p:val>
                                        </p:tav>
                                      </p:tavLst>
                                    </p:anim>
                                    <p:anim calcmode="lin" valueType="num">
                                      <p:cBhvr additive="base">
                                        <p:cTn id="50" dur="1000" fill="hold"/>
                                        <p:tgtEl>
                                          <p:spTgt spid="29"/>
                                        </p:tgtEl>
                                        <p:attrNameLst>
                                          <p:attrName>ppt_y</p:attrName>
                                        </p:attrNameLst>
                                      </p:cBhvr>
                                      <p:tavLst>
                                        <p:tav tm="0">
                                          <p:val>
                                            <p:strVal val="#ppt_y"/>
                                          </p:val>
                                        </p:tav>
                                        <p:tav tm="100000">
                                          <p:val>
                                            <p:strVal val="#ppt_y"/>
                                          </p:val>
                                        </p:tav>
                                      </p:tavLst>
                                    </p:anim>
                                  </p:childTnLst>
                                </p:cTn>
                              </p:par>
                              <p:par>
                                <p:cTn id="51" presetID="10" presetClass="entr" presetSubtype="0" fill="hold" grpId="1"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childTnLst>
                                </p:cTn>
                              </p:par>
                            </p:childTnLst>
                          </p:cTn>
                        </p:par>
                        <p:par>
                          <p:cTn id="54" fill="hold">
                            <p:stCondLst>
                              <p:cond delay="4300"/>
                            </p:stCondLst>
                            <p:childTnLst>
                              <p:par>
                                <p:cTn id="55" presetID="2" presetClass="entr" presetSubtype="8" decel="10000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1000" fill="hold"/>
                                        <p:tgtEl>
                                          <p:spTgt spid="12"/>
                                        </p:tgtEl>
                                        <p:attrNameLst>
                                          <p:attrName>ppt_x</p:attrName>
                                        </p:attrNameLst>
                                      </p:cBhvr>
                                      <p:tavLst>
                                        <p:tav tm="0">
                                          <p:val>
                                            <p:strVal val="0-#ppt_w/2"/>
                                          </p:val>
                                        </p:tav>
                                        <p:tav tm="100000">
                                          <p:val>
                                            <p:strVal val="#ppt_x"/>
                                          </p:val>
                                        </p:tav>
                                      </p:tavLst>
                                    </p:anim>
                                    <p:anim calcmode="lin" valueType="num">
                                      <p:cBhvr additive="base">
                                        <p:cTn id="58" dur="1000" fill="hold"/>
                                        <p:tgtEl>
                                          <p:spTgt spid="12"/>
                                        </p:tgtEl>
                                        <p:attrNameLst>
                                          <p:attrName>ppt_y</p:attrName>
                                        </p:attrNameLst>
                                      </p:cBhvr>
                                      <p:tavLst>
                                        <p:tav tm="0">
                                          <p:val>
                                            <p:strVal val="#ppt_y"/>
                                          </p:val>
                                        </p:tav>
                                        <p:tav tm="100000">
                                          <p:val>
                                            <p:strVal val="#ppt_y"/>
                                          </p:val>
                                        </p:tav>
                                      </p:tavLst>
                                    </p:anim>
                                  </p:childTnLst>
                                </p:cTn>
                              </p:par>
                              <p:par>
                                <p:cTn id="59" presetID="10" presetClass="entr" presetSubtype="0" fill="hold" grpId="1"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1000"/>
                                        <p:tgtEl>
                                          <p:spTgt spid="12"/>
                                        </p:tgtEl>
                                      </p:cBhvr>
                                    </p:animEffect>
                                  </p:childTnLst>
                                </p:cTn>
                              </p:par>
                              <p:par>
                                <p:cTn id="62" presetID="2" presetClass="entr" presetSubtype="8" decel="100000"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1000" fill="hold"/>
                                        <p:tgtEl>
                                          <p:spTgt spid="13"/>
                                        </p:tgtEl>
                                        <p:attrNameLst>
                                          <p:attrName>ppt_x</p:attrName>
                                        </p:attrNameLst>
                                      </p:cBhvr>
                                      <p:tavLst>
                                        <p:tav tm="0">
                                          <p:val>
                                            <p:strVal val="0-#ppt_w/2"/>
                                          </p:val>
                                        </p:tav>
                                        <p:tav tm="100000">
                                          <p:val>
                                            <p:strVal val="#ppt_x"/>
                                          </p:val>
                                        </p:tav>
                                      </p:tavLst>
                                    </p:anim>
                                    <p:anim calcmode="lin" valueType="num">
                                      <p:cBhvr additive="base">
                                        <p:cTn id="65" dur="1000" fill="hold"/>
                                        <p:tgtEl>
                                          <p:spTgt spid="13"/>
                                        </p:tgtEl>
                                        <p:attrNameLst>
                                          <p:attrName>ppt_y</p:attrName>
                                        </p:attrNameLst>
                                      </p:cBhvr>
                                      <p:tavLst>
                                        <p:tav tm="0">
                                          <p:val>
                                            <p:strVal val="#ppt_y"/>
                                          </p:val>
                                        </p:tav>
                                        <p:tav tm="100000">
                                          <p:val>
                                            <p:strVal val="#ppt_y"/>
                                          </p:val>
                                        </p:tav>
                                      </p:tavLst>
                                    </p:anim>
                                  </p:childTnLst>
                                </p:cTn>
                              </p:par>
                              <p:par>
                                <p:cTn id="66" presetID="10" presetClass="entr" presetSubtype="0" fill="hold" grpId="1" nodeType="with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childTnLst>
                                </p:cTn>
                              </p:par>
                            </p:childTnLst>
                          </p:cTn>
                        </p:par>
                        <p:par>
                          <p:cTn id="69" fill="hold">
                            <p:stCondLst>
                              <p:cond delay="5300"/>
                            </p:stCondLst>
                            <p:childTnLst>
                              <p:par>
                                <p:cTn id="70" presetID="10" presetClass="entr" presetSubtype="0" fill="hold" grpId="0" nodeType="afterEffect">
                                  <p:stCondLst>
                                    <p:cond delay="25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7" grpId="0">
        <p:tmplLst>
          <p:tmpl>
            <p:tnLst>
              <p:par>
                <p:cTn presetID="2" presetClass="entr" presetSubtype="8" decel="10000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 calcmode="lin" valueType="num">
                      <p:cBhvr additive="base">
                        <p:cTn dur="1000" fill="hold"/>
                        <p:tgtEl>
                          <p:spTgt spid="27"/>
                        </p:tgtEl>
                        <p:attrNameLst>
                          <p:attrName>ppt_x</p:attrName>
                        </p:attrNameLst>
                      </p:cBhvr>
                      <p:tavLst>
                        <p:tav tm="0">
                          <p:val>
                            <p:strVal val="0-#ppt_w/2"/>
                          </p:val>
                        </p:tav>
                        <p:tav tm="100000">
                          <p:val>
                            <p:strVal val="#ppt_x"/>
                          </p:val>
                        </p:tav>
                      </p:tavLst>
                    </p:anim>
                    <p:anim calcmode="lin" valueType="num">
                      <p:cBhvr additive="base">
                        <p:cTn dur="1000" fill="hold"/>
                        <p:tgtEl>
                          <p:spTgt spid="27"/>
                        </p:tgtEl>
                        <p:attrNameLst>
                          <p:attrName>ppt_y</p:attrName>
                        </p:attrNameLst>
                      </p:cBhvr>
                      <p:tavLst>
                        <p:tav tm="0">
                          <p:val>
                            <p:strVal val="#ppt_y"/>
                          </p:val>
                        </p:tav>
                        <p:tav tm="100000">
                          <p:val>
                            <p:strVal val="#ppt_y"/>
                          </p:val>
                        </p:tav>
                      </p:tavLst>
                    </p:anim>
                  </p:childTnLst>
                </p:cTn>
              </p:par>
            </p:tnLst>
          </p:tmpl>
        </p:tmplLst>
      </p:bldP>
      <p:bldP spid="27" grpId="1">
        <p:tmplLst>
          <p:tmpl>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1000"/>
                        <p:tgtEl>
                          <p:spTgt spid="27"/>
                        </p:tgtEl>
                      </p:cBhvr>
                    </p:animEffect>
                  </p:childTnLst>
                </p:cTn>
              </p:par>
            </p:tnLst>
          </p:tmpl>
        </p:tmplLst>
      </p:bldP>
      <p:bldP spid="25" grpId="0" animBg="1"/>
      <p:bldP spid="25" grpId="1" animBg="1"/>
      <p:bldP spid="7" grpId="0">
        <p:tmplLst>
          <p:tmpl>
            <p:tnLst>
              <p:par>
                <p:cTn presetID="2" presetClass="entr" presetSubtype="8" decel="100000"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additive="base">
                        <p:cTn dur="1000" fill="hold"/>
                        <p:tgtEl>
                          <p:spTgt spid="7"/>
                        </p:tgtEl>
                        <p:attrNameLst>
                          <p:attrName>ppt_x</p:attrName>
                        </p:attrNameLst>
                      </p:cBhvr>
                      <p:tavLst>
                        <p:tav tm="0">
                          <p:val>
                            <p:strVal val="0-#ppt_w/2"/>
                          </p:val>
                        </p:tav>
                        <p:tav tm="100000">
                          <p:val>
                            <p:strVal val="#ppt_x"/>
                          </p:val>
                        </p:tav>
                      </p:tavLst>
                    </p:anim>
                    <p:anim calcmode="lin" valueType="num">
                      <p:cBhvr additive="base">
                        <p:cTn dur="1000" fill="hold"/>
                        <p:tgtEl>
                          <p:spTgt spid="7"/>
                        </p:tgtEl>
                        <p:attrNameLst>
                          <p:attrName>ppt_y</p:attrName>
                        </p:attrNameLst>
                      </p:cBhvr>
                      <p:tavLst>
                        <p:tav tm="0">
                          <p:val>
                            <p:strVal val="#ppt_y"/>
                          </p:val>
                        </p:tav>
                        <p:tav tm="100000">
                          <p:val>
                            <p:strVal val="#ppt_y"/>
                          </p:val>
                        </p:tav>
                      </p:tavLst>
                    </p:anim>
                  </p:childTnLst>
                </p:cTn>
              </p:par>
            </p:tnLst>
          </p:tmpl>
        </p:tmplLst>
      </p:bldP>
      <p:bldP spid="7" grpId="1">
        <p:tmplLst>
          <p:tmpl>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Lst>
      </p:bldP>
      <p:bldP spid="28" grpId="0" animBg="1"/>
      <p:bldP spid="28" grpId="1" animBg="1"/>
      <p:bldP spid="29" grpId="0">
        <p:tmplLst>
          <p:tmpl>
            <p:tnLst>
              <p:par>
                <p:cTn presetID="2" presetClass="entr" presetSubtype="8" decel="10000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1000" fill="hold"/>
                        <p:tgtEl>
                          <p:spTgt spid="29"/>
                        </p:tgtEl>
                        <p:attrNameLst>
                          <p:attrName>ppt_x</p:attrName>
                        </p:attrNameLst>
                      </p:cBhvr>
                      <p:tavLst>
                        <p:tav tm="0">
                          <p:val>
                            <p:strVal val="0-#ppt_w/2"/>
                          </p:val>
                        </p:tav>
                        <p:tav tm="100000">
                          <p:val>
                            <p:strVal val="#ppt_x"/>
                          </p:val>
                        </p:tav>
                      </p:tavLst>
                    </p:anim>
                    <p:anim calcmode="lin" valueType="num">
                      <p:cBhvr additive="base">
                        <p:cTn dur="1000" fill="hold"/>
                        <p:tgtEl>
                          <p:spTgt spid="29"/>
                        </p:tgtEl>
                        <p:attrNameLst>
                          <p:attrName>ppt_y</p:attrName>
                        </p:attrNameLst>
                      </p:cBhvr>
                      <p:tavLst>
                        <p:tav tm="0">
                          <p:val>
                            <p:strVal val="#ppt_y"/>
                          </p:val>
                        </p:tav>
                        <p:tav tm="100000">
                          <p:val>
                            <p:strVal val="#ppt_y"/>
                          </p:val>
                        </p:tav>
                      </p:tavLst>
                    </p:anim>
                  </p:childTnLst>
                </p:cTn>
              </p:par>
            </p:tnLst>
          </p:tmpl>
        </p:tmplLst>
      </p:bldP>
      <p:bldP spid="29" grpId="1">
        <p:tmplLst>
          <p:tmpl>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1000"/>
                        <p:tgtEl>
                          <p:spTgt spid="29"/>
                        </p:tgtEl>
                      </p:cBhvr>
                    </p:animEffect>
                  </p:childTnLst>
                </p:cTn>
              </p:par>
            </p:tnLst>
          </p:tmpl>
        </p:tmplLst>
      </p:bldP>
      <p:bldP spid="31" grpId="0">
        <p:tmplLst>
          <p:tmpl>
            <p:tnLst>
              <p:par>
                <p:cTn presetID="10" presetClass="entr" presetSubtype="0" fill="hold" nodeType="after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p:bldP spid="12" grpId="0" animBg="1"/>
      <p:bldP spid="12" grpId="1" animBg="1"/>
      <p:bldP spid="13" grpId="0">
        <p:tmplLst>
          <p:tmpl>
            <p:tnLst>
              <p:par>
                <p:cTn presetID="2" presetClass="entr" presetSubtype="8" decel="10000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additive="base">
                        <p:cTn dur="1000" fill="hold"/>
                        <p:tgtEl>
                          <p:spTgt spid="13"/>
                        </p:tgtEl>
                        <p:attrNameLst>
                          <p:attrName>ppt_x</p:attrName>
                        </p:attrNameLst>
                      </p:cBhvr>
                      <p:tavLst>
                        <p:tav tm="0">
                          <p:val>
                            <p:strVal val="0-#ppt_w/2"/>
                          </p:val>
                        </p:tav>
                        <p:tav tm="100000">
                          <p:val>
                            <p:strVal val="#ppt_x"/>
                          </p:val>
                        </p:tav>
                      </p:tavLst>
                    </p:anim>
                    <p:anim calcmode="lin" valueType="num">
                      <p:cBhvr additive="base">
                        <p:cTn dur="1000" fill="hold"/>
                        <p:tgtEl>
                          <p:spTgt spid="13"/>
                        </p:tgtEl>
                        <p:attrNameLst>
                          <p:attrName>ppt_y</p:attrName>
                        </p:attrNameLst>
                      </p:cBhvr>
                      <p:tavLst>
                        <p:tav tm="0">
                          <p:val>
                            <p:strVal val="#ppt_y"/>
                          </p:val>
                        </p:tav>
                        <p:tav tm="100000">
                          <p:val>
                            <p:strVal val="#ppt_y"/>
                          </p:val>
                        </p:tav>
                      </p:tavLst>
                    </p:anim>
                  </p:childTnLst>
                </p:cTn>
              </p:par>
            </p:tnLst>
          </p:tmpl>
        </p:tmplLst>
      </p:bldP>
      <p:bldP spid="13" grpId="1">
        <p:tmplLst>
          <p:tmpl>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childTnLst>
                </p:cTn>
              </p:par>
            </p:tnLst>
          </p:tmpl>
        </p:tmplLst>
      </p:bldP>
    </p:bld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2 tabl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34" name="Rectangle 33"/>
          <p:cNvSpPr/>
          <p:nvPr userDrawn="1"/>
        </p:nvSpPr>
        <p:spPr>
          <a:xfrm>
            <a:off x="5610376" y="1916181"/>
            <a:ext cx="2410581" cy="3901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5" name="Rectangle 34"/>
          <p:cNvSpPr/>
          <p:nvPr userDrawn="1"/>
        </p:nvSpPr>
        <p:spPr>
          <a:xfrm>
            <a:off x="5610376" y="2306313"/>
            <a:ext cx="2410581" cy="7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6" name="Rectangle 35"/>
          <p:cNvSpPr/>
          <p:nvPr userDrawn="1"/>
        </p:nvSpPr>
        <p:spPr>
          <a:xfrm>
            <a:off x="5610376" y="3087180"/>
            <a:ext cx="2410581" cy="171612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7" name="Rectangle 36"/>
          <p:cNvSpPr/>
          <p:nvPr userDrawn="1"/>
        </p:nvSpPr>
        <p:spPr>
          <a:xfrm>
            <a:off x="5610376" y="4803307"/>
            <a:ext cx="2410581" cy="2097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8" name="Text Placeholder 5"/>
          <p:cNvSpPr>
            <a:spLocks noGrp="1"/>
          </p:cNvSpPr>
          <p:nvPr>
            <p:ph type="body" sz="quarter" idx="31" hasCustomPrompt="1"/>
          </p:nvPr>
        </p:nvSpPr>
        <p:spPr>
          <a:xfrm>
            <a:off x="5732783" y="1907452"/>
            <a:ext cx="2165767" cy="379671"/>
          </a:xfrm>
        </p:spPr>
        <p:txBody>
          <a:bodyPr anchor="ctr">
            <a:normAutofit/>
          </a:bodyPr>
          <a:lstStyle>
            <a:lvl1pPr marL="0" indent="0" algn="ct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9" name="Text Placeholder 5"/>
          <p:cNvSpPr>
            <a:spLocks noGrp="1"/>
          </p:cNvSpPr>
          <p:nvPr>
            <p:ph type="body" sz="quarter" idx="32" hasCustomPrompt="1"/>
          </p:nvPr>
        </p:nvSpPr>
        <p:spPr>
          <a:xfrm>
            <a:off x="5732783" y="2400066"/>
            <a:ext cx="2165767" cy="561305"/>
          </a:xfrm>
        </p:spPr>
        <p:txBody>
          <a:bodyPr anchor="ctr">
            <a:normAutofit/>
          </a:bodyPr>
          <a:lstStyle>
            <a:lvl1pPr marL="0" indent="0" algn="ctr">
              <a:lnSpc>
                <a:spcPct val="100000"/>
              </a:lnSpc>
              <a:spcBef>
                <a:spcPts val="0"/>
              </a:spcBef>
              <a:buFontTx/>
              <a:buNone/>
              <a:defRPr sz="24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0" name="Text Placeholder 5"/>
          <p:cNvSpPr>
            <a:spLocks noGrp="1"/>
          </p:cNvSpPr>
          <p:nvPr>
            <p:ph type="body" sz="quarter" idx="33" hasCustomPrompt="1"/>
          </p:nvPr>
        </p:nvSpPr>
        <p:spPr>
          <a:xfrm>
            <a:off x="5732783" y="3212990"/>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1" name="Text Placeholder 5"/>
          <p:cNvSpPr>
            <a:spLocks noGrp="1"/>
          </p:cNvSpPr>
          <p:nvPr>
            <p:ph type="body" sz="quarter" idx="34" hasCustomPrompt="1"/>
          </p:nvPr>
        </p:nvSpPr>
        <p:spPr>
          <a:xfrm>
            <a:off x="5732783" y="3587093"/>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2" name="Text Placeholder 5"/>
          <p:cNvSpPr>
            <a:spLocks noGrp="1"/>
          </p:cNvSpPr>
          <p:nvPr>
            <p:ph type="body" sz="quarter" idx="35" hasCustomPrompt="1"/>
          </p:nvPr>
        </p:nvSpPr>
        <p:spPr>
          <a:xfrm>
            <a:off x="5732783" y="3961196"/>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3" name="Text Placeholder 5"/>
          <p:cNvSpPr>
            <a:spLocks noGrp="1"/>
          </p:cNvSpPr>
          <p:nvPr>
            <p:ph type="body" sz="quarter" idx="36" hasCustomPrompt="1"/>
          </p:nvPr>
        </p:nvSpPr>
        <p:spPr>
          <a:xfrm>
            <a:off x="5732783" y="4335298"/>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4" name="Rectangle 43"/>
          <p:cNvSpPr/>
          <p:nvPr userDrawn="1"/>
        </p:nvSpPr>
        <p:spPr>
          <a:xfrm>
            <a:off x="8486020" y="1916181"/>
            <a:ext cx="2410581" cy="3901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5" name="Rectangle 44"/>
          <p:cNvSpPr/>
          <p:nvPr userDrawn="1"/>
        </p:nvSpPr>
        <p:spPr>
          <a:xfrm>
            <a:off x="8486020" y="2306313"/>
            <a:ext cx="2410581" cy="78086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6" name="Rectangle 45"/>
          <p:cNvSpPr/>
          <p:nvPr userDrawn="1"/>
        </p:nvSpPr>
        <p:spPr>
          <a:xfrm>
            <a:off x="8486020" y="3087180"/>
            <a:ext cx="2410581" cy="171612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7" name="Rectangle 46"/>
          <p:cNvSpPr/>
          <p:nvPr userDrawn="1"/>
        </p:nvSpPr>
        <p:spPr>
          <a:xfrm>
            <a:off x="8486020" y="4803307"/>
            <a:ext cx="2410581" cy="2097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8" name="Text Placeholder 5"/>
          <p:cNvSpPr>
            <a:spLocks noGrp="1"/>
          </p:cNvSpPr>
          <p:nvPr>
            <p:ph type="body" sz="quarter" idx="37" hasCustomPrompt="1"/>
          </p:nvPr>
        </p:nvSpPr>
        <p:spPr>
          <a:xfrm>
            <a:off x="8608427" y="1907452"/>
            <a:ext cx="2165767" cy="379671"/>
          </a:xfrm>
        </p:spPr>
        <p:txBody>
          <a:bodyPr anchor="ctr">
            <a:normAutofit/>
          </a:bodyPr>
          <a:lstStyle>
            <a:lvl1pPr marL="0" indent="0" algn="ct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9" name="Text Placeholder 5"/>
          <p:cNvSpPr>
            <a:spLocks noGrp="1"/>
          </p:cNvSpPr>
          <p:nvPr>
            <p:ph type="body" sz="quarter" idx="38" hasCustomPrompt="1"/>
          </p:nvPr>
        </p:nvSpPr>
        <p:spPr>
          <a:xfrm>
            <a:off x="8608427" y="2400066"/>
            <a:ext cx="2165767" cy="561305"/>
          </a:xfrm>
        </p:spPr>
        <p:txBody>
          <a:bodyPr anchor="ctr">
            <a:normAutofit/>
          </a:bodyPr>
          <a:lstStyle>
            <a:lvl1pPr marL="0" indent="0" algn="ctr">
              <a:lnSpc>
                <a:spcPct val="100000"/>
              </a:lnSpc>
              <a:spcBef>
                <a:spcPts val="0"/>
              </a:spcBef>
              <a:buFontTx/>
              <a:buNone/>
              <a:defRPr sz="24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50" name="Text Placeholder 5"/>
          <p:cNvSpPr>
            <a:spLocks noGrp="1"/>
          </p:cNvSpPr>
          <p:nvPr>
            <p:ph type="body" sz="quarter" idx="39" hasCustomPrompt="1"/>
          </p:nvPr>
        </p:nvSpPr>
        <p:spPr>
          <a:xfrm>
            <a:off x="8608426" y="3212990"/>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1" name="Text Placeholder 5"/>
          <p:cNvSpPr>
            <a:spLocks noGrp="1"/>
          </p:cNvSpPr>
          <p:nvPr>
            <p:ph type="body" sz="quarter" idx="40" hasCustomPrompt="1"/>
          </p:nvPr>
        </p:nvSpPr>
        <p:spPr>
          <a:xfrm>
            <a:off x="8608426" y="3587093"/>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2" name="Text Placeholder 5"/>
          <p:cNvSpPr>
            <a:spLocks noGrp="1"/>
          </p:cNvSpPr>
          <p:nvPr>
            <p:ph type="body" sz="quarter" idx="41" hasCustomPrompt="1"/>
          </p:nvPr>
        </p:nvSpPr>
        <p:spPr>
          <a:xfrm>
            <a:off x="8608426" y="3961196"/>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3" name="Text Placeholder 5"/>
          <p:cNvSpPr>
            <a:spLocks noGrp="1"/>
          </p:cNvSpPr>
          <p:nvPr>
            <p:ph type="body" sz="quarter" idx="42" hasCustomPrompt="1"/>
          </p:nvPr>
        </p:nvSpPr>
        <p:spPr>
          <a:xfrm>
            <a:off x="8608426" y="4335298"/>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5"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56"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19315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55"/>
                                        </p:tgtEl>
                                        <p:attrNameLst>
                                          <p:attrName>style.visibility</p:attrName>
                                        </p:attrNameLst>
                                      </p:cBhvr>
                                      <p:to>
                                        <p:strVal val="visible"/>
                                      </p:to>
                                    </p:set>
                                    <p:anim calcmode="lin" valueType="num">
                                      <p:cBhvr additive="base">
                                        <p:cTn id="7" dur="1000" fill="hold"/>
                                        <p:tgtEl>
                                          <p:spTgt spid="55"/>
                                        </p:tgtEl>
                                        <p:attrNameLst>
                                          <p:attrName>ppt_x</p:attrName>
                                        </p:attrNameLst>
                                      </p:cBhvr>
                                      <p:tavLst>
                                        <p:tav tm="0">
                                          <p:val>
                                            <p:strVal val="#ppt_x"/>
                                          </p:val>
                                        </p:tav>
                                        <p:tav tm="100000">
                                          <p:val>
                                            <p:strVal val="#ppt_x"/>
                                          </p:val>
                                        </p:tav>
                                      </p:tavLst>
                                    </p:anim>
                                    <p:anim calcmode="lin" valueType="num">
                                      <p:cBhvr additive="base">
                                        <p:cTn id="8" dur="1000" fill="hold"/>
                                        <p:tgtEl>
                                          <p:spTgt spid="55"/>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par>
                                <p:cTn id="17" presetID="10" presetClass="entr" presetSubtype="0" fill="hold" grpId="0" nodeType="withEffect">
                                  <p:stCondLst>
                                    <p:cond delay="250"/>
                                  </p:stCondLst>
                                  <p:childTnLst>
                                    <p:set>
                                      <p:cBhvr>
                                        <p:cTn id="18" dur="1" fill="hold">
                                          <p:stCondLst>
                                            <p:cond delay="0"/>
                                          </p:stCondLst>
                                        </p:cTn>
                                        <p:tgtEl>
                                          <p:spTgt spid="38">
                                            <p:txEl>
                                              <p:pRg st="0" end="0"/>
                                            </p:txEl>
                                          </p:spTgt>
                                        </p:tgtEl>
                                        <p:attrNameLst>
                                          <p:attrName>style.visibility</p:attrName>
                                        </p:attrNameLst>
                                      </p:cBhvr>
                                      <p:to>
                                        <p:strVal val="visible"/>
                                      </p:to>
                                    </p:set>
                                    <p:animEffect transition="in" filter="fade">
                                      <p:cBhvr>
                                        <p:cTn id="19" dur="500"/>
                                        <p:tgtEl>
                                          <p:spTgt spid="38">
                                            <p:txEl>
                                              <p:pRg st="0" end="0"/>
                                            </p:txEl>
                                          </p:spTgt>
                                        </p:tgtEl>
                                      </p:cBhvr>
                                    </p:animEffect>
                                  </p:childTnLst>
                                </p:cTn>
                              </p:par>
                              <p:par>
                                <p:cTn id="20" presetID="10" presetClass="entr" presetSubtype="0" fill="hold" grpId="0" nodeType="withEffect">
                                  <p:stCondLst>
                                    <p:cond delay="25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grpId="0" nodeType="withEffect">
                                  <p:stCondLst>
                                    <p:cond delay="250"/>
                                  </p:stCondLst>
                                  <p:childTnLst>
                                    <p:set>
                                      <p:cBhvr>
                                        <p:cTn id="24" dur="1" fill="hold">
                                          <p:stCondLst>
                                            <p:cond delay="0"/>
                                          </p:stCondLst>
                                        </p:cTn>
                                        <p:tgtEl>
                                          <p:spTgt spid="39">
                                            <p:txEl>
                                              <p:pRg st="0" end="0"/>
                                            </p:txEl>
                                          </p:spTgt>
                                        </p:tgtEl>
                                        <p:attrNameLst>
                                          <p:attrName>style.visibility</p:attrName>
                                        </p:attrNameLst>
                                      </p:cBhvr>
                                      <p:to>
                                        <p:strVal val="visible"/>
                                      </p:to>
                                    </p:set>
                                    <p:animEffect transition="in" filter="fade">
                                      <p:cBhvr>
                                        <p:cTn id="25" dur="500"/>
                                        <p:tgtEl>
                                          <p:spTgt spid="39">
                                            <p:txEl>
                                              <p:pRg st="0" end="0"/>
                                            </p:txEl>
                                          </p:spTgt>
                                        </p:tgtEl>
                                      </p:cBhvr>
                                    </p:animEffect>
                                  </p:childTnLst>
                                </p:cTn>
                              </p:par>
                              <p:par>
                                <p:cTn id="26" presetID="10" presetClass="entr" presetSubtype="0" fill="hold" grpId="0" nodeType="withEffect">
                                  <p:stCondLst>
                                    <p:cond delay="25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500"/>
                                        <p:tgtEl>
                                          <p:spTgt spid="36"/>
                                        </p:tgtEl>
                                      </p:cBhvr>
                                    </p:animEffect>
                                  </p:childTnLst>
                                </p:cTn>
                              </p:par>
                              <p:par>
                                <p:cTn id="29" presetID="10" presetClass="entr" presetSubtype="0" fill="hold" grpId="0" nodeType="withEffect">
                                  <p:stCondLst>
                                    <p:cond delay="250"/>
                                  </p:stCondLst>
                                  <p:childTnLst>
                                    <p:set>
                                      <p:cBhvr>
                                        <p:cTn id="30" dur="1" fill="hold">
                                          <p:stCondLst>
                                            <p:cond delay="0"/>
                                          </p:stCondLst>
                                        </p:cTn>
                                        <p:tgtEl>
                                          <p:spTgt spid="40">
                                            <p:txEl>
                                              <p:pRg st="0" end="0"/>
                                            </p:txEl>
                                          </p:spTgt>
                                        </p:tgtEl>
                                        <p:attrNameLst>
                                          <p:attrName>style.visibility</p:attrName>
                                        </p:attrNameLst>
                                      </p:cBhvr>
                                      <p:to>
                                        <p:strVal val="visible"/>
                                      </p:to>
                                    </p:set>
                                    <p:animEffect transition="in" filter="fade">
                                      <p:cBhvr>
                                        <p:cTn id="31" dur="500"/>
                                        <p:tgtEl>
                                          <p:spTgt spid="40">
                                            <p:txEl>
                                              <p:pRg st="0" end="0"/>
                                            </p:txEl>
                                          </p:spTgt>
                                        </p:tgtEl>
                                      </p:cBhvr>
                                    </p:animEffect>
                                  </p:childTnLst>
                                </p:cTn>
                              </p:par>
                              <p:par>
                                <p:cTn id="32" presetID="10" presetClass="entr" presetSubtype="0" fill="hold" grpId="0" nodeType="withEffect">
                                  <p:stCondLst>
                                    <p:cond delay="250"/>
                                  </p:stCondLst>
                                  <p:childTnLst>
                                    <p:set>
                                      <p:cBhvr>
                                        <p:cTn id="33" dur="1" fill="hold">
                                          <p:stCondLst>
                                            <p:cond delay="0"/>
                                          </p:stCondLst>
                                        </p:cTn>
                                        <p:tgtEl>
                                          <p:spTgt spid="41">
                                            <p:txEl>
                                              <p:pRg st="0" end="0"/>
                                            </p:txEl>
                                          </p:spTgt>
                                        </p:tgtEl>
                                        <p:attrNameLst>
                                          <p:attrName>style.visibility</p:attrName>
                                        </p:attrNameLst>
                                      </p:cBhvr>
                                      <p:to>
                                        <p:strVal val="visible"/>
                                      </p:to>
                                    </p:set>
                                    <p:animEffect transition="in" filter="fade">
                                      <p:cBhvr>
                                        <p:cTn id="34" dur="500"/>
                                        <p:tgtEl>
                                          <p:spTgt spid="41">
                                            <p:txEl>
                                              <p:pRg st="0" end="0"/>
                                            </p:txEl>
                                          </p:spTgt>
                                        </p:tgtEl>
                                      </p:cBhvr>
                                    </p:animEffect>
                                  </p:childTnLst>
                                </p:cTn>
                              </p:par>
                              <p:par>
                                <p:cTn id="35" presetID="10" presetClass="entr" presetSubtype="0" fill="hold" grpId="0" nodeType="withEffect">
                                  <p:stCondLst>
                                    <p:cond delay="250"/>
                                  </p:stCondLst>
                                  <p:childTnLst>
                                    <p:set>
                                      <p:cBhvr>
                                        <p:cTn id="36" dur="1" fill="hold">
                                          <p:stCondLst>
                                            <p:cond delay="0"/>
                                          </p:stCondLst>
                                        </p:cTn>
                                        <p:tgtEl>
                                          <p:spTgt spid="42">
                                            <p:txEl>
                                              <p:pRg st="0" end="0"/>
                                            </p:txEl>
                                          </p:spTgt>
                                        </p:tgtEl>
                                        <p:attrNameLst>
                                          <p:attrName>style.visibility</p:attrName>
                                        </p:attrNameLst>
                                      </p:cBhvr>
                                      <p:to>
                                        <p:strVal val="visible"/>
                                      </p:to>
                                    </p:set>
                                    <p:animEffect transition="in" filter="fade">
                                      <p:cBhvr>
                                        <p:cTn id="37" dur="500"/>
                                        <p:tgtEl>
                                          <p:spTgt spid="42">
                                            <p:txEl>
                                              <p:pRg st="0" end="0"/>
                                            </p:txEl>
                                          </p:spTgt>
                                        </p:tgtEl>
                                      </p:cBhvr>
                                    </p:animEffect>
                                  </p:childTnLst>
                                </p:cTn>
                              </p:par>
                              <p:par>
                                <p:cTn id="38" presetID="10" presetClass="entr" presetSubtype="0" fill="hold" grpId="0" nodeType="withEffect">
                                  <p:stCondLst>
                                    <p:cond delay="250"/>
                                  </p:stCondLst>
                                  <p:childTnLst>
                                    <p:set>
                                      <p:cBhvr>
                                        <p:cTn id="39" dur="1" fill="hold">
                                          <p:stCondLst>
                                            <p:cond delay="0"/>
                                          </p:stCondLst>
                                        </p:cTn>
                                        <p:tgtEl>
                                          <p:spTgt spid="43">
                                            <p:txEl>
                                              <p:pRg st="0" end="0"/>
                                            </p:txEl>
                                          </p:spTgt>
                                        </p:tgtEl>
                                        <p:attrNameLst>
                                          <p:attrName>style.visibility</p:attrName>
                                        </p:attrNameLst>
                                      </p:cBhvr>
                                      <p:to>
                                        <p:strVal val="visible"/>
                                      </p:to>
                                    </p:set>
                                    <p:animEffect transition="in" filter="fade">
                                      <p:cBhvr>
                                        <p:cTn id="40" dur="500"/>
                                        <p:tgtEl>
                                          <p:spTgt spid="43">
                                            <p:txEl>
                                              <p:pRg st="0" end="0"/>
                                            </p:txEl>
                                          </p:spTgt>
                                        </p:tgtEl>
                                      </p:cBhvr>
                                    </p:animEffect>
                                  </p:childTnLst>
                                </p:cTn>
                              </p:par>
                              <p:par>
                                <p:cTn id="41" presetID="10" presetClass="entr" presetSubtype="0" fill="hold" grpId="0" nodeType="withEffect">
                                  <p:stCondLst>
                                    <p:cond delay="25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500"/>
                                        <p:tgtEl>
                                          <p:spTgt spid="37"/>
                                        </p:tgtEl>
                                      </p:cBhvr>
                                    </p:animEffect>
                                  </p:childTnLst>
                                </p:cTn>
                              </p:par>
                            </p:childTnLst>
                          </p:cTn>
                        </p:par>
                        <p:par>
                          <p:cTn id="44" fill="hold">
                            <p:stCondLst>
                              <p:cond delay="2550"/>
                            </p:stCondLst>
                            <p:childTnLst>
                              <p:par>
                                <p:cTn id="45" presetID="10" presetClass="entr" presetSubtype="0" fill="hold" grpId="0" nodeType="afterEffect">
                                  <p:stCondLst>
                                    <p:cond delay="250"/>
                                  </p:stCondLst>
                                  <p:childTnLst>
                                    <p:set>
                                      <p:cBhvr>
                                        <p:cTn id="46" dur="1" fill="hold">
                                          <p:stCondLst>
                                            <p:cond delay="0"/>
                                          </p:stCondLst>
                                        </p:cTn>
                                        <p:tgtEl>
                                          <p:spTgt spid="44"/>
                                        </p:tgtEl>
                                        <p:attrNameLst>
                                          <p:attrName>style.visibility</p:attrName>
                                        </p:attrNameLst>
                                      </p:cBhvr>
                                      <p:to>
                                        <p:strVal val="visible"/>
                                      </p:to>
                                    </p:set>
                                    <p:animEffect transition="in" filter="fade">
                                      <p:cBhvr>
                                        <p:cTn id="47" dur="500"/>
                                        <p:tgtEl>
                                          <p:spTgt spid="44"/>
                                        </p:tgtEl>
                                      </p:cBhvr>
                                    </p:animEffect>
                                  </p:childTnLst>
                                </p:cTn>
                              </p:par>
                              <p:par>
                                <p:cTn id="48" presetID="10" presetClass="entr" presetSubtype="0" fill="hold" grpId="0" nodeType="withEffect">
                                  <p:stCondLst>
                                    <p:cond delay="250"/>
                                  </p:stCondLst>
                                  <p:childTnLst>
                                    <p:set>
                                      <p:cBhvr>
                                        <p:cTn id="49" dur="1" fill="hold">
                                          <p:stCondLst>
                                            <p:cond delay="0"/>
                                          </p:stCondLst>
                                        </p:cTn>
                                        <p:tgtEl>
                                          <p:spTgt spid="48">
                                            <p:txEl>
                                              <p:pRg st="0" end="0"/>
                                            </p:txEl>
                                          </p:spTgt>
                                        </p:tgtEl>
                                        <p:attrNameLst>
                                          <p:attrName>style.visibility</p:attrName>
                                        </p:attrNameLst>
                                      </p:cBhvr>
                                      <p:to>
                                        <p:strVal val="visible"/>
                                      </p:to>
                                    </p:set>
                                    <p:animEffect transition="in" filter="fade">
                                      <p:cBhvr>
                                        <p:cTn id="50" dur="500"/>
                                        <p:tgtEl>
                                          <p:spTgt spid="48">
                                            <p:txEl>
                                              <p:pRg st="0" end="0"/>
                                            </p:txEl>
                                          </p:spTgt>
                                        </p:tgtEl>
                                      </p:cBhvr>
                                    </p:animEffect>
                                  </p:childTnLst>
                                </p:cTn>
                              </p:par>
                              <p:par>
                                <p:cTn id="51" presetID="10" presetClass="entr" presetSubtype="0" fill="hold" grpId="0" nodeType="withEffect">
                                  <p:stCondLst>
                                    <p:cond delay="25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500"/>
                                        <p:tgtEl>
                                          <p:spTgt spid="45"/>
                                        </p:tgtEl>
                                      </p:cBhvr>
                                    </p:animEffect>
                                  </p:childTnLst>
                                </p:cTn>
                              </p:par>
                              <p:par>
                                <p:cTn id="54" presetID="10" presetClass="entr" presetSubtype="0" fill="hold" grpId="0" nodeType="withEffect">
                                  <p:stCondLst>
                                    <p:cond delay="250"/>
                                  </p:stCondLst>
                                  <p:childTnLst>
                                    <p:set>
                                      <p:cBhvr>
                                        <p:cTn id="55" dur="1" fill="hold">
                                          <p:stCondLst>
                                            <p:cond delay="0"/>
                                          </p:stCondLst>
                                        </p:cTn>
                                        <p:tgtEl>
                                          <p:spTgt spid="49">
                                            <p:txEl>
                                              <p:pRg st="0" end="0"/>
                                            </p:txEl>
                                          </p:spTgt>
                                        </p:tgtEl>
                                        <p:attrNameLst>
                                          <p:attrName>style.visibility</p:attrName>
                                        </p:attrNameLst>
                                      </p:cBhvr>
                                      <p:to>
                                        <p:strVal val="visible"/>
                                      </p:to>
                                    </p:set>
                                    <p:animEffect transition="in" filter="fade">
                                      <p:cBhvr>
                                        <p:cTn id="56" dur="500"/>
                                        <p:tgtEl>
                                          <p:spTgt spid="49">
                                            <p:txEl>
                                              <p:pRg st="0" end="0"/>
                                            </p:txEl>
                                          </p:spTgt>
                                        </p:tgtEl>
                                      </p:cBhvr>
                                    </p:animEffect>
                                  </p:childTnLst>
                                </p:cTn>
                              </p:par>
                              <p:par>
                                <p:cTn id="57" presetID="10" presetClass="entr" presetSubtype="0" fill="hold" grpId="0" nodeType="withEffect">
                                  <p:stCondLst>
                                    <p:cond delay="25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par>
                                <p:cTn id="60" presetID="10" presetClass="entr" presetSubtype="0" fill="hold" grpId="0" nodeType="withEffect">
                                  <p:stCondLst>
                                    <p:cond delay="250"/>
                                  </p:stCondLst>
                                  <p:childTnLst>
                                    <p:set>
                                      <p:cBhvr>
                                        <p:cTn id="61" dur="1" fill="hold">
                                          <p:stCondLst>
                                            <p:cond delay="0"/>
                                          </p:stCondLst>
                                        </p:cTn>
                                        <p:tgtEl>
                                          <p:spTgt spid="50">
                                            <p:txEl>
                                              <p:pRg st="0" end="0"/>
                                            </p:txEl>
                                          </p:spTgt>
                                        </p:tgtEl>
                                        <p:attrNameLst>
                                          <p:attrName>style.visibility</p:attrName>
                                        </p:attrNameLst>
                                      </p:cBhvr>
                                      <p:to>
                                        <p:strVal val="visible"/>
                                      </p:to>
                                    </p:set>
                                    <p:animEffect transition="in" filter="fade">
                                      <p:cBhvr>
                                        <p:cTn id="62" dur="500"/>
                                        <p:tgtEl>
                                          <p:spTgt spid="50">
                                            <p:txEl>
                                              <p:pRg st="0" end="0"/>
                                            </p:txEl>
                                          </p:spTgt>
                                        </p:tgtEl>
                                      </p:cBhvr>
                                    </p:animEffect>
                                  </p:childTnLst>
                                </p:cTn>
                              </p:par>
                              <p:par>
                                <p:cTn id="63" presetID="10" presetClass="entr" presetSubtype="0" fill="hold" grpId="0" nodeType="withEffect">
                                  <p:stCondLst>
                                    <p:cond delay="250"/>
                                  </p:stCondLst>
                                  <p:childTnLst>
                                    <p:set>
                                      <p:cBhvr>
                                        <p:cTn id="64" dur="1" fill="hold">
                                          <p:stCondLst>
                                            <p:cond delay="0"/>
                                          </p:stCondLst>
                                        </p:cTn>
                                        <p:tgtEl>
                                          <p:spTgt spid="51">
                                            <p:txEl>
                                              <p:pRg st="0" end="0"/>
                                            </p:txEl>
                                          </p:spTgt>
                                        </p:tgtEl>
                                        <p:attrNameLst>
                                          <p:attrName>style.visibility</p:attrName>
                                        </p:attrNameLst>
                                      </p:cBhvr>
                                      <p:to>
                                        <p:strVal val="visible"/>
                                      </p:to>
                                    </p:set>
                                    <p:animEffect transition="in" filter="fade">
                                      <p:cBhvr>
                                        <p:cTn id="65" dur="500"/>
                                        <p:tgtEl>
                                          <p:spTgt spid="51">
                                            <p:txEl>
                                              <p:pRg st="0" end="0"/>
                                            </p:txEl>
                                          </p:spTgt>
                                        </p:tgtEl>
                                      </p:cBhvr>
                                    </p:animEffect>
                                  </p:childTnLst>
                                </p:cTn>
                              </p:par>
                              <p:par>
                                <p:cTn id="66" presetID="10" presetClass="entr" presetSubtype="0" fill="hold" grpId="0" nodeType="withEffect">
                                  <p:stCondLst>
                                    <p:cond delay="250"/>
                                  </p:stCondLst>
                                  <p:childTnLst>
                                    <p:set>
                                      <p:cBhvr>
                                        <p:cTn id="67" dur="1" fill="hold">
                                          <p:stCondLst>
                                            <p:cond delay="0"/>
                                          </p:stCondLst>
                                        </p:cTn>
                                        <p:tgtEl>
                                          <p:spTgt spid="52">
                                            <p:txEl>
                                              <p:pRg st="0" end="0"/>
                                            </p:txEl>
                                          </p:spTgt>
                                        </p:tgtEl>
                                        <p:attrNameLst>
                                          <p:attrName>style.visibility</p:attrName>
                                        </p:attrNameLst>
                                      </p:cBhvr>
                                      <p:to>
                                        <p:strVal val="visible"/>
                                      </p:to>
                                    </p:set>
                                    <p:animEffect transition="in" filter="fade">
                                      <p:cBhvr>
                                        <p:cTn id="68" dur="500"/>
                                        <p:tgtEl>
                                          <p:spTgt spid="52">
                                            <p:txEl>
                                              <p:pRg st="0" end="0"/>
                                            </p:txEl>
                                          </p:spTgt>
                                        </p:tgtEl>
                                      </p:cBhvr>
                                    </p:animEffect>
                                  </p:childTnLst>
                                </p:cTn>
                              </p:par>
                              <p:par>
                                <p:cTn id="69" presetID="10" presetClass="entr" presetSubtype="0" fill="hold" grpId="0" nodeType="withEffect">
                                  <p:stCondLst>
                                    <p:cond delay="250"/>
                                  </p:stCondLst>
                                  <p:childTnLst>
                                    <p:set>
                                      <p:cBhvr>
                                        <p:cTn id="70" dur="1" fill="hold">
                                          <p:stCondLst>
                                            <p:cond delay="0"/>
                                          </p:stCondLst>
                                        </p:cTn>
                                        <p:tgtEl>
                                          <p:spTgt spid="53">
                                            <p:txEl>
                                              <p:pRg st="0" end="0"/>
                                            </p:txEl>
                                          </p:spTgt>
                                        </p:tgtEl>
                                        <p:attrNameLst>
                                          <p:attrName>style.visibility</p:attrName>
                                        </p:attrNameLst>
                                      </p:cBhvr>
                                      <p:to>
                                        <p:strVal val="visible"/>
                                      </p:to>
                                    </p:set>
                                    <p:animEffect transition="in" filter="fade">
                                      <p:cBhvr>
                                        <p:cTn id="71" dur="500"/>
                                        <p:tgtEl>
                                          <p:spTgt spid="53">
                                            <p:txEl>
                                              <p:pRg st="0" end="0"/>
                                            </p:txEl>
                                          </p:spTgt>
                                        </p:tgtEl>
                                      </p:cBhvr>
                                    </p:animEffect>
                                  </p:childTnLst>
                                </p:cTn>
                              </p:par>
                              <p:par>
                                <p:cTn id="72" presetID="10" presetClass="entr" presetSubtype="0" fill="hold" grpId="0" nodeType="withEffect">
                                  <p:stCondLst>
                                    <p:cond delay="250"/>
                                  </p:stCondLst>
                                  <p:childTnLst>
                                    <p:set>
                                      <p:cBhvr>
                                        <p:cTn id="73" dur="1" fill="hold">
                                          <p:stCondLst>
                                            <p:cond delay="0"/>
                                          </p:stCondLst>
                                        </p:cTn>
                                        <p:tgtEl>
                                          <p:spTgt spid="47"/>
                                        </p:tgtEl>
                                        <p:attrNameLst>
                                          <p:attrName>style.visibility</p:attrName>
                                        </p:attrNameLst>
                                      </p:cBhvr>
                                      <p:to>
                                        <p:strVal val="visible"/>
                                      </p:to>
                                    </p:set>
                                    <p:animEffect transition="in" filter="fade">
                                      <p:cBhvr>
                                        <p:cTn id="7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38" grpId="0" build="p">
        <p:tmplLst>
          <p:tmpl lvl="1">
            <p:tnLst>
              <p:par>
                <p:cTn presetID="10" presetClass="entr" presetSubtype="0" fill="hold" nodeType="withEffect">
                  <p:stCondLst>
                    <p:cond delay="25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withEffect">
                  <p:stCondLst>
                    <p:cond delay="25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p:stCondLst>
                    <p:cond delay="25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animBg="1"/>
      <p:bldP spid="45" grpId="0" animBg="1"/>
      <p:bldP spid="46" grpId="0" animBg="1"/>
      <p:bldP spid="47" grpId="0" animBg="1"/>
      <p:bldP spid="48" grpId="0" build="p">
        <p:tmplLst>
          <p:tmpl lvl="1">
            <p:tnLst>
              <p:par>
                <p:cTn presetID="10" presetClass="entr" presetSubtype="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build="p">
        <p:tmplLst>
          <p:tmpl lvl="1">
            <p:tnLst>
              <p:par>
                <p:cTn presetID="10" presetClass="entr" presetSubtype="0" fill="hold" nodeType="withEffect">
                  <p:stCondLst>
                    <p:cond delay="25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10" presetClass="entr" presetSubtype="0" fill="hold" nodeType="withEffect">
                  <p:stCondLst>
                    <p:cond delay="25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build="p">
        <p:tmplLst>
          <p:tmpl lvl="1">
            <p:tnLst>
              <p:par>
                <p:cTn presetID="10" presetClass="entr" presetSubtype="0" fill="hold" nodeType="withEffect">
                  <p:stCondLst>
                    <p:cond delay="250"/>
                  </p:st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2" grpId="0" build="p">
        <p:tmplLst>
          <p:tmpl lvl="1">
            <p:tnLst>
              <p:par>
                <p:cTn presetID="10" presetClass="entr" presetSubtype="0" fill="hold" nodeType="withEffect">
                  <p:stCondLst>
                    <p:cond delay="25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5" grpId="0"/>
      <p:bldP spid="56" grpId="0">
        <p:tmplLst>
          <p:tmpl>
            <p:tnLst>
              <p:par>
                <p:cTn presetID="10" presetClass="entr" presetSubtype="0"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3 tabl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Rectangle 5"/>
          <p:cNvSpPr/>
          <p:nvPr userDrawn="1"/>
        </p:nvSpPr>
        <p:spPr>
          <a:xfrm>
            <a:off x="2015067" y="1347727"/>
            <a:ext cx="2410581" cy="3901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2015067" y="1737859"/>
            <a:ext cx="2410581" cy="78086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2015067" y="2518727"/>
            <a:ext cx="2410581" cy="171612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Rectangle 8"/>
          <p:cNvSpPr/>
          <p:nvPr userDrawn="1"/>
        </p:nvSpPr>
        <p:spPr>
          <a:xfrm>
            <a:off x="2015067" y="4234853"/>
            <a:ext cx="2410581" cy="2097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8" name="Text Placeholder 5"/>
          <p:cNvSpPr>
            <a:spLocks noGrp="1"/>
          </p:cNvSpPr>
          <p:nvPr>
            <p:ph type="body" sz="quarter" idx="25" hasCustomPrompt="1"/>
          </p:nvPr>
        </p:nvSpPr>
        <p:spPr>
          <a:xfrm>
            <a:off x="2137474" y="1338998"/>
            <a:ext cx="2165767" cy="379671"/>
          </a:xfrm>
        </p:spPr>
        <p:txBody>
          <a:bodyPr anchor="ctr">
            <a:normAutofit/>
          </a:bodyPr>
          <a:lstStyle>
            <a:lvl1pPr marL="0" indent="0" algn="ctr">
              <a:lnSpc>
                <a:spcPct val="100000"/>
              </a:lnSpc>
              <a:spcBef>
                <a:spcPts val="0"/>
              </a:spcBef>
              <a:buFontTx/>
              <a:buNone/>
              <a:defRPr sz="12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26" hasCustomPrompt="1"/>
          </p:nvPr>
        </p:nvSpPr>
        <p:spPr>
          <a:xfrm>
            <a:off x="2137474" y="1831612"/>
            <a:ext cx="2165767" cy="561305"/>
          </a:xfrm>
        </p:spPr>
        <p:txBody>
          <a:bodyPr anchor="ctr">
            <a:normAutofit/>
          </a:bodyPr>
          <a:lstStyle>
            <a:lvl1pPr marL="0" indent="0" algn="ctr">
              <a:lnSpc>
                <a:spcPct val="100000"/>
              </a:lnSpc>
              <a:spcBef>
                <a:spcPts val="0"/>
              </a:spcBef>
              <a:buFontTx/>
              <a:buNone/>
              <a:defRPr sz="24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27" hasCustomPrompt="1"/>
          </p:nvPr>
        </p:nvSpPr>
        <p:spPr>
          <a:xfrm>
            <a:off x="2137473" y="2644536"/>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1" name="Text Placeholder 5"/>
          <p:cNvSpPr>
            <a:spLocks noGrp="1"/>
          </p:cNvSpPr>
          <p:nvPr>
            <p:ph type="body" sz="quarter" idx="28" hasCustomPrompt="1"/>
          </p:nvPr>
        </p:nvSpPr>
        <p:spPr>
          <a:xfrm>
            <a:off x="2137473" y="3018639"/>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2" name="Text Placeholder 5"/>
          <p:cNvSpPr>
            <a:spLocks noGrp="1"/>
          </p:cNvSpPr>
          <p:nvPr>
            <p:ph type="body" sz="quarter" idx="29" hasCustomPrompt="1"/>
          </p:nvPr>
        </p:nvSpPr>
        <p:spPr>
          <a:xfrm>
            <a:off x="2137473" y="3392742"/>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3" name="Text Placeholder 5"/>
          <p:cNvSpPr>
            <a:spLocks noGrp="1"/>
          </p:cNvSpPr>
          <p:nvPr>
            <p:ph type="body" sz="quarter" idx="30" hasCustomPrompt="1"/>
          </p:nvPr>
        </p:nvSpPr>
        <p:spPr>
          <a:xfrm>
            <a:off x="2137473" y="3766845"/>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4" name="Rectangle 33"/>
          <p:cNvSpPr/>
          <p:nvPr userDrawn="1"/>
        </p:nvSpPr>
        <p:spPr>
          <a:xfrm>
            <a:off x="4890710" y="1347727"/>
            <a:ext cx="2410581" cy="39013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5" name="Rectangle 34"/>
          <p:cNvSpPr/>
          <p:nvPr userDrawn="1"/>
        </p:nvSpPr>
        <p:spPr>
          <a:xfrm>
            <a:off x="4890710" y="1737859"/>
            <a:ext cx="2410581" cy="7808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6" name="Rectangle 35"/>
          <p:cNvSpPr/>
          <p:nvPr userDrawn="1"/>
        </p:nvSpPr>
        <p:spPr>
          <a:xfrm>
            <a:off x="4890710" y="2518727"/>
            <a:ext cx="2410581" cy="171612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7" name="Rectangle 36"/>
          <p:cNvSpPr/>
          <p:nvPr userDrawn="1"/>
        </p:nvSpPr>
        <p:spPr>
          <a:xfrm>
            <a:off x="4890710" y="4234853"/>
            <a:ext cx="2410581" cy="2097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8" name="Text Placeholder 5"/>
          <p:cNvSpPr>
            <a:spLocks noGrp="1"/>
          </p:cNvSpPr>
          <p:nvPr>
            <p:ph type="body" sz="quarter" idx="31" hasCustomPrompt="1"/>
          </p:nvPr>
        </p:nvSpPr>
        <p:spPr>
          <a:xfrm>
            <a:off x="5013117" y="1338998"/>
            <a:ext cx="2165767" cy="379671"/>
          </a:xfrm>
        </p:spPr>
        <p:txBody>
          <a:bodyPr anchor="ctr">
            <a:normAutofit/>
          </a:bodyPr>
          <a:lstStyle>
            <a:lvl1pPr marL="0" indent="0" algn="ctr">
              <a:lnSpc>
                <a:spcPct val="100000"/>
              </a:lnSpc>
              <a:spcBef>
                <a:spcPts val="0"/>
              </a:spcBef>
              <a:buFontTx/>
              <a:buNone/>
              <a:defRPr sz="12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9" name="Text Placeholder 5"/>
          <p:cNvSpPr>
            <a:spLocks noGrp="1"/>
          </p:cNvSpPr>
          <p:nvPr>
            <p:ph type="body" sz="quarter" idx="32" hasCustomPrompt="1"/>
          </p:nvPr>
        </p:nvSpPr>
        <p:spPr>
          <a:xfrm>
            <a:off x="5013117" y="1831612"/>
            <a:ext cx="2165767" cy="561305"/>
          </a:xfrm>
        </p:spPr>
        <p:txBody>
          <a:bodyPr anchor="ctr">
            <a:normAutofit/>
          </a:bodyPr>
          <a:lstStyle>
            <a:lvl1pPr marL="0" indent="0" algn="ctr">
              <a:lnSpc>
                <a:spcPct val="100000"/>
              </a:lnSpc>
              <a:spcBef>
                <a:spcPts val="0"/>
              </a:spcBef>
              <a:buFontTx/>
              <a:buNone/>
              <a:defRPr sz="24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0" name="Text Placeholder 5"/>
          <p:cNvSpPr>
            <a:spLocks noGrp="1"/>
          </p:cNvSpPr>
          <p:nvPr>
            <p:ph type="body" sz="quarter" idx="33" hasCustomPrompt="1"/>
          </p:nvPr>
        </p:nvSpPr>
        <p:spPr>
          <a:xfrm>
            <a:off x="5013116" y="2644536"/>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1" name="Text Placeholder 5"/>
          <p:cNvSpPr>
            <a:spLocks noGrp="1"/>
          </p:cNvSpPr>
          <p:nvPr>
            <p:ph type="body" sz="quarter" idx="34" hasCustomPrompt="1"/>
          </p:nvPr>
        </p:nvSpPr>
        <p:spPr>
          <a:xfrm>
            <a:off x="5013116" y="3018639"/>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2" name="Text Placeholder 5"/>
          <p:cNvSpPr>
            <a:spLocks noGrp="1"/>
          </p:cNvSpPr>
          <p:nvPr>
            <p:ph type="body" sz="quarter" idx="35" hasCustomPrompt="1"/>
          </p:nvPr>
        </p:nvSpPr>
        <p:spPr>
          <a:xfrm>
            <a:off x="5013116" y="3392742"/>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3" name="Text Placeholder 5"/>
          <p:cNvSpPr>
            <a:spLocks noGrp="1"/>
          </p:cNvSpPr>
          <p:nvPr>
            <p:ph type="body" sz="quarter" idx="36" hasCustomPrompt="1"/>
          </p:nvPr>
        </p:nvSpPr>
        <p:spPr>
          <a:xfrm>
            <a:off x="5013116" y="3766845"/>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4" name="Rectangle 43"/>
          <p:cNvSpPr/>
          <p:nvPr userDrawn="1"/>
        </p:nvSpPr>
        <p:spPr>
          <a:xfrm>
            <a:off x="7766353" y="1347727"/>
            <a:ext cx="2410581" cy="3901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5" name="Rectangle 44"/>
          <p:cNvSpPr/>
          <p:nvPr userDrawn="1"/>
        </p:nvSpPr>
        <p:spPr>
          <a:xfrm>
            <a:off x="7766353" y="1737859"/>
            <a:ext cx="2410581" cy="78086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6" name="Rectangle 45"/>
          <p:cNvSpPr/>
          <p:nvPr userDrawn="1"/>
        </p:nvSpPr>
        <p:spPr>
          <a:xfrm>
            <a:off x="7766353" y="2518727"/>
            <a:ext cx="2410581" cy="171612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7" name="Rectangle 46"/>
          <p:cNvSpPr/>
          <p:nvPr userDrawn="1"/>
        </p:nvSpPr>
        <p:spPr>
          <a:xfrm>
            <a:off x="7766353" y="4234853"/>
            <a:ext cx="2410581" cy="20973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8" name="Text Placeholder 5"/>
          <p:cNvSpPr>
            <a:spLocks noGrp="1"/>
          </p:cNvSpPr>
          <p:nvPr>
            <p:ph type="body" sz="quarter" idx="37" hasCustomPrompt="1"/>
          </p:nvPr>
        </p:nvSpPr>
        <p:spPr>
          <a:xfrm>
            <a:off x="7888760" y="1338998"/>
            <a:ext cx="2165767" cy="379671"/>
          </a:xfrm>
        </p:spPr>
        <p:txBody>
          <a:bodyPr anchor="ctr">
            <a:normAutofit/>
          </a:bodyPr>
          <a:lstStyle>
            <a:lvl1pPr marL="0" indent="0" algn="ctr">
              <a:lnSpc>
                <a:spcPct val="100000"/>
              </a:lnSpc>
              <a:spcBef>
                <a:spcPts val="0"/>
              </a:spcBef>
              <a:buFontTx/>
              <a:buNone/>
              <a:defRPr sz="12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9" name="Text Placeholder 5"/>
          <p:cNvSpPr>
            <a:spLocks noGrp="1"/>
          </p:cNvSpPr>
          <p:nvPr>
            <p:ph type="body" sz="quarter" idx="38" hasCustomPrompt="1"/>
          </p:nvPr>
        </p:nvSpPr>
        <p:spPr>
          <a:xfrm>
            <a:off x="7888760" y="1831612"/>
            <a:ext cx="2165767" cy="561305"/>
          </a:xfrm>
        </p:spPr>
        <p:txBody>
          <a:bodyPr anchor="ctr">
            <a:normAutofit/>
          </a:bodyPr>
          <a:lstStyle>
            <a:lvl1pPr marL="0" indent="0" algn="ctr">
              <a:lnSpc>
                <a:spcPct val="100000"/>
              </a:lnSpc>
              <a:spcBef>
                <a:spcPts val="0"/>
              </a:spcBef>
              <a:buFontTx/>
              <a:buNone/>
              <a:defRPr sz="24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50" name="Text Placeholder 5"/>
          <p:cNvSpPr>
            <a:spLocks noGrp="1"/>
          </p:cNvSpPr>
          <p:nvPr>
            <p:ph type="body" sz="quarter" idx="39" hasCustomPrompt="1"/>
          </p:nvPr>
        </p:nvSpPr>
        <p:spPr>
          <a:xfrm>
            <a:off x="7888760" y="2644536"/>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1" name="Text Placeholder 5"/>
          <p:cNvSpPr>
            <a:spLocks noGrp="1"/>
          </p:cNvSpPr>
          <p:nvPr>
            <p:ph type="body" sz="quarter" idx="40" hasCustomPrompt="1"/>
          </p:nvPr>
        </p:nvSpPr>
        <p:spPr>
          <a:xfrm>
            <a:off x="7888760" y="3018639"/>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2" name="Text Placeholder 5"/>
          <p:cNvSpPr>
            <a:spLocks noGrp="1"/>
          </p:cNvSpPr>
          <p:nvPr>
            <p:ph type="body" sz="quarter" idx="41" hasCustomPrompt="1"/>
          </p:nvPr>
        </p:nvSpPr>
        <p:spPr>
          <a:xfrm>
            <a:off x="7888760" y="3392742"/>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3" name="Text Placeholder 5"/>
          <p:cNvSpPr>
            <a:spLocks noGrp="1"/>
          </p:cNvSpPr>
          <p:nvPr>
            <p:ph type="body" sz="quarter" idx="42" hasCustomPrompt="1"/>
          </p:nvPr>
        </p:nvSpPr>
        <p:spPr>
          <a:xfrm>
            <a:off x="7888760" y="3766845"/>
            <a:ext cx="2161477"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7" name="Title 1"/>
          <p:cNvSpPr>
            <a:spLocks noGrp="1"/>
          </p:cNvSpPr>
          <p:nvPr>
            <p:ph type="title" hasCustomPrompt="1"/>
          </p:nvPr>
        </p:nvSpPr>
        <p:spPr>
          <a:xfrm>
            <a:off x="1295400" y="4667937"/>
            <a:ext cx="3456517" cy="1365547"/>
          </a:xfrm>
        </p:spPr>
        <p:txBody>
          <a:bodyPr anchor="ctr"/>
          <a:lstStyle>
            <a:lvl1pPr algn="r">
              <a:defRPr/>
            </a:lvl1pPr>
          </a:lstStyle>
          <a:p>
            <a:r>
              <a:rPr kumimoji="1" lang="en-US" altLang="ja-JP" dirty="0"/>
              <a:t>Slide title</a:t>
            </a:r>
            <a:endParaRPr kumimoji="1" lang="ja-JP" altLang="en-US" dirty="0"/>
          </a:p>
        </p:txBody>
      </p:sp>
      <p:sp>
        <p:nvSpPr>
          <p:cNvPr id="58" name="Text Placeholder 5"/>
          <p:cNvSpPr>
            <a:spLocks noGrp="1"/>
          </p:cNvSpPr>
          <p:nvPr>
            <p:ph type="body" sz="quarter" idx="12" hasCustomPrompt="1"/>
          </p:nvPr>
        </p:nvSpPr>
        <p:spPr>
          <a:xfrm>
            <a:off x="5052646" y="4792874"/>
            <a:ext cx="5124287" cy="110930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0058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
                                            <p:txEl>
                                              <p:pRg st="0" end="0"/>
                                            </p:txEl>
                                          </p:spTgt>
                                        </p:tgtEl>
                                        <p:attrNameLst>
                                          <p:attrName>style.visibility</p:attrName>
                                        </p:attrNameLst>
                                      </p:cBhvr>
                                      <p:to>
                                        <p:strVal val="visible"/>
                                      </p:to>
                                    </p:set>
                                    <p:animEffect transition="in" filter="fade">
                                      <p:cBhvr>
                                        <p:cTn id="10" dur="500"/>
                                        <p:tgtEl>
                                          <p:spTgt spid="1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xEl>
                                              <p:pRg st="0" end="0"/>
                                            </p:txEl>
                                          </p:spTgt>
                                        </p:tgtEl>
                                        <p:attrNameLst>
                                          <p:attrName>style.visibility</p:attrName>
                                        </p:attrNameLst>
                                      </p:cBhvr>
                                      <p:to>
                                        <p:strVal val="visible"/>
                                      </p:to>
                                    </p:set>
                                    <p:animEffect transition="in" filter="fade">
                                      <p:cBhvr>
                                        <p:cTn id="16" dur="500"/>
                                        <p:tgtEl>
                                          <p:spTgt spid="19">
                                            <p:txEl>
                                              <p:pRg st="0" end="0"/>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500"/>
                                        <p:tgtEl>
                                          <p:spTgt spid="20">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
                                            <p:txEl>
                                              <p:pRg st="0" end="0"/>
                                            </p:txEl>
                                          </p:spTgt>
                                        </p:tgtEl>
                                        <p:attrNameLst>
                                          <p:attrName>style.visibility</p:attrName>
                                        </p:attrNameLst>
                                      </p:cBhvr>
                                      <p:to>
                                        <p:strVal val="visible"/>
                                      </p:to>
                                    </p:set>
                                    <p:animEffect transition="in" filter="fade">
                                      <p:cBhvr>
                                        <p:cTn id="25" dur="500"/>
                                        <p:tgtEl>
                                          <p:spTgt spid="21">
                                            <p:txEl>
                                              <p:pRg st="0" end="0"/>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500"/>
                                        <p:tgtEl>
                                          <p:spTgt spid="22">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xEl>
                                              <p:pRg st="0" end="0"/>
                                            </p:txEl>
                                          </p:spTgt>
                                        </p:tgtEl>
                                        <p:attrNameLst>
                                          <p:attrName>style.visibility</p:attrName>
                                        </p:attrNameLst>
                                      </p:cBhvr>
                                      <p:to>
                                        <p:strVal val="visible"/>
                                      </p:to>
                                    </p:set>
                                    <p:animEffect transition="in" filter="fade">
                                      <p:cBhvr>
                                        <p:cTn id="31" dur="500"/>
                                        <p:tgtEl>
                                          <p:spTgt spid="23">
                                            <p:txEl>
                                              <p:pRg st="0" end="0"/>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par>
                          <p:cTn id="35" fill="hold">
                            <p:stCondLst>
                              <p:cond delay="500"/>
                            </p:stCondLst>
                            <p:childTnLst>
                              <p:par>
                                <p:cTn id="36" presetID="10" presetClass="entr" presetSubtype="0" fill="hold" grpId="0" nodeType="afterEffect">
                                  <p:stCondLst>
                                    <p:cond delay="25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500"/>
                                        <p:tgtEl>
                                          <p:spTgt spid="34"/>
                                        </p:tgtEl>
                                      </p:cBhvr>
                                    </p:animEffect>
                                  </p:childTnLst>
                                </p:cTn>
                              </p:par>
                              <p:par>
                                <p:cTn id="39" presetID="10" presetClass="entr" presetSubtype="0" fill="hold" grpId="0" nodeType="withEffect">
                                  <p:stCondLst>
                                    <p:cond delay="250"/>
                                  </p:stCondLst>
                                  <p:childTnLst>
                                    <p:set>
                                      <p:cBhvr>
                                        <p:cTn id="40" dur="1" fill="hold">
                                          <p:stCondLst>
                                            <p:cond delay="0"/>
                                          </p:stCondLst>
                                        </p:cTn>
                                        <p:tgtEl>
                                          <p:spTgt spid="38">
                                            <p:txEl>
                                              <p:pRg st="0" end="0"/>
                                            </p:txEl>
                                          </p:spTgt>
                                        </p:tgtEl>
                                        <p:attrNameLst>
                                          <p:attrName>style.visibility</p:attrName>
                                        </p:attrNameLst>
                                      </p:cBhvr>
                                      <p:to>
                                        <p:strVal val="visible"/>
                                      </p:to>
                                    </p:set>
                                    <p:animEffect transition="in" filter="fade">
                                      <p:cBhvr>
                                        <p:cTn id="41" dur="500"/>
                                        <p:tgtEl>
                                          <p:spTgt spid="38">
                                            <p:txEl>
                                              <p:pRg st="0" end="0"/>
                                            </p:txEl>
                                          </p:spTgt>
                                        </p:tgtEl>
                                      </p:cBhvr>
                                    </p:animEffect>
                                  </p:childTnLst>
                                </p:cTn>
                              </p:par>
                              <p:par>
                                <p:cTn id="42" presetID="10" presetClass="entr" presetSubtype="0" fill="hold" grpId="0" nodeType="withEffect">
                                  <p:stCondLst>
                                    <p:cond delay="25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par>
                                <p:cTn id="45" presetID="10" presetClass="entr" presetSubtype="0" fill="hold" grpId="0" nodeType="withEffect">
                                  <p:stCondLst>
                                    <p:cond delay="250"/>
                                  </p:stCondLst>
                                  <p:childTnLst>
                                    <p:set>
                                      <p:cBhvr>
                                        <p:cTn id="46" dur="1" fill="hold">
                                          <p:stCondLst>
                                            <p:cond delay="0"/>
                                          </p:stCondLst>
                                        </p:cTn>
                                        <p:tgtEl>
                                          <p:spTgt spid="39">
                                            <p:txEl>
                                              <p:pRg st="0" end="0"/>
                                            </p:txEl>
                                          </p:spTgt>
                                        </p:tgtEl>
                                        <p:attrNameLst>
                                          <p:attrName>style.visibility</p:attrName>
                                        </p:attrNameLst>
                                      </p:cBhvr>
                                      <p:to>
                                        <p:strVal val="visible"/>
                                      </p:to>
                                    </p:set>
                                    <p:animEffect transition="in" filter="fade">
                                      <p:cBhvr>
                                        <p:cTn id="47" dur="500"/>
                                        <p:tgtEl>
                                          <p:spTgt spid="39">
                                            <p:txEl>
                                              <p:pRg st="0" end="0"/>
                                            </p:txEl>
                                          </p:spTgt>
                                        </p:tgtEl>
                                      </p:cBhvr>
                                    </p:animEffect>
                                  </p:childTnLst>
                                </p:cTn>
                              </p:par>
                              <p:par>
                                <p:cTn id="48" presetID="10" presetClass="entr" presetSubtype="0" fill="hold" grpId="0" nodeType="withEffect">
                                  <p:stCondLst>
                                    <p:cond delay="25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par>
                                <p:cTn id="51" presetID="10" presetClass="entr" presetSubtype="0" fill="hold" grpId="0" nodeType="withEffect">
                                  <p:stCondLst>
                                    <p:cond delay="250"/>
                                  </p:stCondLst>
                                  <p:childTnLst>
                                    <p:set>
                                      <p:cBhvr>
                                        <p:cTn id="52" dur="1" fill="hold">
                                          <p:stCondLst>
                                            <p:cond delay="0"/>
                                          </p:stCondLst>
                                        </p:cTn>
                                        <p:tgtEl>
                                          <p:spTgt spid="40">
                                            <p:txEl>
                                              <p:pRg st="0" end="0"/>
                                            </p:txEl>
                                          </p:spTgt>
                                        </p:tgtEl>
                                        <p:attrNameLst>
                                          <p:attrName>style.visibility</p:attrName>
                                        </p:attrNameLst>
                                      </p:cBhvr>
                                      <p:to>
                                        <p:strVal val="visible"/>
                                      </p:to>
                                    </p:set>
                                    <p:animEffect transition="in" filter="fade">
                                      <p:cBhvr>
                                        <p:cTn id="53" dur="500"/>
                                        <p:tgtEl>
                                          <p:spTgt spid="40">
                                            <p:txEl>
                                              <p:pRg st="0" end="0"/>
                                            </p:txEl>
                                          </p:spTgt>
                                        </p:tgtEl>
                                      </p:cBhvr>
                                    </p:animEffect>
                                  </p:childTnLst>
                                </p:cTn>
                              </p:par>
                              <p:par>
                                <p:cTn id="54" presetID="10" presetClass="entr" presetSubtype="0" fill="hold" grpId="0" nodeType="withEffect">
                                  <p:stCondLst>
                                    <p:cond delay="250"/>
                                  </p:stCondLst>
                                  <p:childTnLst>
                                    <p:set>
                                      <p:cBhvr>
                                        <p:cTn id="55" dur="1" fill="hold">
                                          <p:stCondLst>
                                            <p:cond delay="0"/>
                                          </p:stCondLst>
                                        </p:cTn>
                                        <p:tgtEl>
                                          <p:spTgt spid="41">
                                            <p:txEl>
                                              <p:pRg st="0" end="0"/>
                                            </p:txEl>
                                          </p:spTgt>
                                        </p:tgtEl>
                                        <p:attrNameLst>
                                          <p:attrName>style.visibility</p:attrName>
                                        </p:attrNameLst>
                                      </p:cBhvr>
                                      <p:to>
                                        <p:strVal val="visible"/>
                                      </p:to>
                                    </p:set>
                                    <p:animEffect transition="in" filter="fade">
                                      <p:cBhvr>
                                        <p:cTn id="56" dur="500"/>
                                        <p:tgtEl>
                                          <p:spTgt spid="41">
                                            <p:txEl>
                                              <p:pRg st="0" end="0"/>
                                            </p:txEl>
                                          </p:spTgt>
                                        </p:tgtEl>
                                      </p:cBhvr>
                                    </p:animEffect>
                                  </p:childTnLst>
                                </p:cTn>
                              </p:par>
                              <p:par>
                                <p:cTn id="57" presetID="10" presetClass="entr" presetSubtype="0" fill="hold" grpId="0" nodeType="withEffect">
                                  <p:stCondLst>
                                    <p:cond delay="250"/>
                                  </p:stCondLst>
                                  <p:childTnLst>
                                    <p:set>
                                      <p:cBhvr>
                                        <p:cTn id="58" dur="1" fill="hold">
                                          <p:stCondLst>
                                            <p:cond delay="0"/>
                                          </p:stCondLst>
                                        </p:cTn>
                                        <p:tgtEl>
                                          <p:spTgt spid="42">
                                            <p:txEl>
                                              <p:pRg st="0" end="0"/>
                                            </p:txEl>
                                          </p:spTgt>
                                        </p:tgtEl>
                                        <p:attrNameLst>
                                          <p:attrName>style.visibility</p:attrName>
                                        </p:attrNameLst>
                                      </p:cBhvr>
                                      <p:to>
                                        <p:strVal val="visible"/>
                                      </p:to>
                                    </p:set>
                                    <p:animEffect transition="in" filter="fade">
                                      <p:cBhvr>
                                        <p:cTn id="59" dur="500"/>
                                        <p:tgtEl>
                                          <p:spTgt spid="42">
                                            <p:txEl>
                                              <p:pRg st="0" end="0"/>
                                            </p:txEl>
                                          </p:spTgt>
                                        </p:tgtEl>
                                      </p:cBhvr>
                                    </p:animEffect>
                                  </p:childTnLst>
                                </p:cTn>
                              </p:par>
                              <p:par>
                                <p:cTn id="60" presetID="10" presetClass="entr" presetSubtype="0" fill="hold" grpId="0" nodeType="withEffect">
                                  <p:stCondLst>
                                    <p:cond delay="250"/>
                                  </p:stCondLst>
                                  <p:childTnLst>
                                    <p:set>
                                      <p:cBhvr>
                                        <p:cTn id="61" dur="1" fill="hold">
                                          <p:stCondLst>
                                            <p:cond delay="0"/>
                                          </p:stCondLst>
                                        </p:cTn>
                                        <p:tgtEl>
                                          <p:spTgt spid="43">
                                            <p:txEl>
                                              <p:pRg st="0" end="0"/>
                                            </p:txEl>
                                          </p:spTgt>
                                        </p:tgtEl>
                                        <p:attrNameLst>
                                          <p:attrName>style.visibility</p:attrName>
                                        </p:attrNameLst>
                                      </p:cBhvr>
                                      <p:to>
                                        <p:strVal val="visible"/>
                                      </p:to>
                                    </p:set>
                                    <p:animEffect transition="in" filter="fade">
                                      <p:cBhvr>
                                        <p:cTn id="62" dur="500"/>
                                        <p:tgtEl>
                                          <p:spTgt spid="43">
                                            <p:txEl>
                                              <p:pRg st="0" end="0"/>
                                            </p:txEl>
                                          </p:spTgt>
                                        </p:tgtEl>
                                      </p:cBhvr>
                                    </p:animEffect>
                                  </p:childTnLst>
                                </p:cTn>
                              </p:par>
                              <p:par>
                                <p:cTn id="63" presetID="10" presetClass="entr" presetSubtype="0" fill="hold" grpId="0" nodeType="withEffect">
                                  <p:stCondLst>
                                    <p:cond delay="25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500"/>
                                        <p:tgtEl>
                                          <p:spTgt spid="37"/>
                                        </p:tgtEl>
                                      </p:cBhvr>
                                    </p:animEffect>
                                  </p:childTnLst>
                                </p:cTn>
                              </p:par>
                            </p:childTnLst>
                          </p:cTn>
                        </p:par>
                        <p:par>
                          <p:cTn id="66" fill="hold">
                            <p:stCondLst>
                              <p:cond delay="1250"/>
                            </p:stCondLst>
                            <p:childTnLst>
                              <p:par>
                                <p:cTn id="67" presetID="10" presetClass="entr" presetSubtype="0" fill="hold" grpId="0" nodeType="afterEffect">
                                  <p:stCondLst>
                                    <p:cond delay="25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par>
                                <p:cTn id="70" presetID="10" presetClass="entr" presetSubtype="0" fill="hold" grpId="0" nodeType="withEffect">
                                  <p:stCondLst>
                                    <p:cond delay="250"/>
                                  </p:stCondLst>
                                  <p:childTnLst>
                                    <p:set>
                                      <p:cBhvr>
                                        <p:cTn id="71" dur="1" fill="hold">
                                          <p:stCondLst>
                                            <p:cond delay="0"/>
                                          </p:stCondLst>
                                        </p:cTn>
                                        <p:tgtEl>
                                          <p:spTgt spid="48">
                                            <p:txEl>
                                              <p:pRg st="0" end="0"/>
                                            </p:txEl>
                                          </p:spTgt>
                                        </p:tgtEl>
                                        <p:attrNameLst>
                                          <p:attrName>style.visibility</p:attrName>
                                        </p:attrNameLst>
                                      </p:cBhvr>
                                      <p:to>
                                        <p:strVal val="visible"/>
                                      </p:to>
                                    </p:set>
                                    <p:animEffect transition="in" filter="fade">
                                      <p:cBhvr>
                                        <p:cTn id="72" dur="500"/>
                                        <p:tgtEl>
                                          <p:spTgt spid="48">
                                            <p:txEl>
                                              <p:pRg st="0" end="0"/>
                                            </p:txEl>
                                          </p:spTgt>
                                        </p:tgtEl>
                                      </p:cBhvr>
                                    </p:animEffect>
                                  </p:childTnLst>
                                </p:cTn>
                              </p:par>
                              <p:par>
                                <p:cTn id="73" presetID="10" presetClass="entr" presetSubtype="0" fill="hold" grpId="0" nodeType="withEffect">
                                  <p:stCondLst>
                                    <p:cond delay="250"/>
                                  </p:stCondLst>
                                  <p:childTnLst>
                                    <p:set>
                                      <p:cBhvr>
                                        <p:cTn id="74" dur="1" fill="hold">
                                          <p:stCondLst>
                                            <p:cond delay="0"/>
                                          </p:stCondLst>
                                        </p:cTn>
                                        <p:tgtEl>
                                          <p:spTgt spid="45"/>
                                        </p:tgtEl>
                                        <p:attrNameLst>
                                          <p:attrName>style.visibility</p:attrName>
                                        </p:attrNameLst>
                                      </p:cBhvr>
                                      <p:to>
                                        <p:strVal val="visible"/>
                                      </p:to>
                                    </p:set>
                                    <p:animEffect transition="in" filter="fade">
                                      <p:cBhvr>
                                        <p:cTn id="75" dur="500"/>
                                        <p:tgtEl>
                                          <p:spTgt spid="45"/>
                                        </p:tgtEl>
                                      </p:cBhvr>
                                    </p:animEffect>
                                  </p:childTnLst>
                                </p:cTn>
                              </p:par>
                              <p:par>
                                <p:cTn id="76" presetID="10" presetClass="entr" presetSubtype="0" fill="hold" grpId="0" nodeType="withEffect">
                                  <p:stCondLst>
                                    <p:cond delay="250"/>
                                  </p:stCondLst>
                                  <p:childTnLst>
                                    <p:set>
                                      <p:cBhvr>
                                        <p:cTn id="77" dur="1" fill="hold">
                                          <p:stCondLst>
                                            <p:cond delay="0"/>
                                          </p:stCondLst>
                                        </p:cTn>
                                        <p:tgtEl>
                                          <p:spTgt spid="49">
                                            <p:txEl>
                                              <p:pRg st="0" end="0"/>
                                            </p:txEl>
                                          </p:spTgt>
                                        </p:tgtEl>
                                        <p:attrNameLst>
                                          <p:attrName>style.visibility</p:attrName>
                                        </p:attrNameLst>
                                      </p:cBhvr>
                                      <p:to>
                                        <p:strVal val="visible"/>
                                      </p:to>
                                    </p:set>
                                    <p:animEffect transition="in" filter="fade">
                                      <p:cBhvr>
                                        <p:cTn id="78" dur="500"/>
                                        <p:tgtEl>
                                          <p:spTgt spid="49">
                                            <p:txEl>
                                              <p:pRg st="0" end="0"/>
                                            </p:txEl>
                                          </p:spTgt>
                                        </p:tgtEl>
                                      </p:cBhvr>
                                    </p:animEffect>
                                  </p:childTnLst>
                                </p:cTn>
                              </p:par>
                              <p:par>
                                <p:cTn id="79" presetID="10" presetClass="entr" presetSubtype="0" fill="hold" grpId="0" nodeType="withEffect">
                                  <p:stCondLst>
                                    <p:cond delay="250"/>
                                  </p:stCondLst>
                                  <p:childTnLst>
                                    <p:set>
                                      <p:cBhvr>
                                        <p:cTn id="80" dur="1" fill="hold">
                                          <p:stCondLst>
                                            <p:cond delay="0"/>
                                          </p:stCondLst>
                                        </p:cTn>
                                        <p:tgtEl>
                                          <p:spTgt spid="46"/>
                                        </p:tgtEl>
                                        <p:attrNameLst>
                                          <p:attrName>style.visibility</p:attrName>
                                        </p:attrNameLst>
                                      </p:cBhvr>
                                      <p:to>
                                        <p:strVal val="visible"/>
                                      </p:to>
                                    </p:set>
                                    <p:animEffect transition="in" filter="fade">
                                      <p:cBhvr>
                                        <p:cTn id="81" dur="500"/>
                                        <p:tgtEl>
                                          <p:spTgt spid="46"/>
                                        </p:tgtEl>
                                      </p:cBhvr>
                                    </p:animEffect>
                                  </p:childTnLst>
                                </p:cTn>
                              </p:par>
                              <p:par>
                                <p:cTn id="82" presetID="10" presetClass="entr" presetSubtype="0" fill="hold" grpId="0" nodeType="withEffect">
                                  <p:stCondLst>
                                    <p:cond delay="250"/>
                                  </p:stCondLst>
                                  <p:childTnLst>
                                    <p:set>
                                      <p:cBhvr>
                                        <p:cTn id="83" dur="1" fill="hold">
                                          <p:stCondLst>
                                            <p:cond delay="0"/>
                                          </p:stCondLst>
                                        </p:cTn>
                                        <p:tgtEl>
                                          <p:spTgt spid="50">
                                            <p:txEl>
                                              <p:pRg st="0" end="0"/>
                                            </p:txEl>
                                          </p:spTgt>
                                        </p:tgtEl>
                                        <p:attrNameLst>
                                          <p:attrName>style.visibility</p:attrName>
                                        </p:attrNameLst>
                                      </p:cBhvr>
                                      <p:to>
                                        <p:strVal val="visible"/>
                                      </p:to>
                                    </p:set>
                                    <p:animEffect transition="in" filter="fade">
                                      <p:cBhvr>
                                        <p:cTn id="84" dur="500"/>
                                        <p:tgtEl>
                                          <p:spTgt spid="50">
                                            <p:txEl>
                                              <p:pRg st="0" end="0"/>
                                            </p:txEl>
                                          </p:spTgt>
                                        </p:tgtEl>
                                      </p:cBhvr>
                                    </p:animEffect>
                                  </p:childTnLst>
                                </p:cTn>
                              </p:par>
                              <p:par>
                                <p:cTn id="85" presetID="10" presetClass="entr" presetSubtype="0" fill="hold" grpId="0" nodeType="withEffect">
                                  <p:stCondLst>
                                    <p:cond delay="250"/>
                                  </p:stCondLst>
                                  <p:childTnLst>
                                    <p:set>
                                      <p:cBhvr>
                                        <p:cTn id="86" dur="1" fill="hold">
                                          <p:stCondLst>
                                            <p:cond delay="0"/>
                                          </p:stCondLst>
                                        </p:cTn>
                                        <p:tgtEl>
                                          <p:spTgt spid="51">
                                            <p:txEl>
                                              <p:pRg st="0" end="0"/>
                                            </p:txEl>
                                          </p:spTgt>
                                        </p:tgtEl>
                                        <p:attrNameLst>
                                          <p:attrName>style.visibility</p:attrName>
                                        </p:attrNameLst>
                                      </p:cBhvr>
                                      <p:to>
                                        <p:strVal val="visible"/>
                                      </p:to>
                                    </p:set>
                                    <p:animEffect transition="in" filter="fade">
                                      <p:cBhvr>
                                        <p:cTn id="87" dur="500"/>
                                        <p:tgtEl>
                                          <p:spTgt spid="51">
                                            <p:txEl>
                                              <p:pRg st="0" end="0"/>
                                            </p:txEl>
                                          </p:spTgt>
                                        </p:tgtEl>
                                      </p:cBhvr>
                                    </p:animEffect>
                                  </p:childTnLst>
                                </p:cTn>
                              </p:par>
                              <p:par>
                                <p:cTn id="88" presetID="10" presetClass="entr" presetSubtype="0" fill="hold" grpId="0" nodeType="withEffect">
                                  <p:stCondLst>
                                    <p:cond delay="250"/>
                                  </p:stCondLst>
                                  <p:childTnLst>
                                    <p:set>
                                      <p:cBhvr>
                                        <p:cTn id="89" dur="1" fill="hold">
                                          <p:stCondLst>
                                            <p:cond delay="0"/>
                                          </p:stCondLst>
                                        </p:cTn>
                                        <p:tgtEl>
                                          <p:spTgt spid="52">
                                            <p:txEl>
                                              <p:pRg st="0" end="0"/>
                                            </p:txEl>
                                          </p:spTgt>
                                        </p:tgtEl>
                                        <p:attrNameLst>
                                          <p:attrName>style.visibility</p:attrName>
                                        </p:attrNameLst>
                                      </p:cBhvr>
                                      <p:to>
                                        <p:strVal val="visible"/>
                                      </p:to>
                                    </p:set>
                                    <p:animEffect transition="in" filter="fade">
                                      <p:cBhvr>
                                        <p:cTn id="90" dur="500"/>
                                        <p:tgtEl>
                                          <p:spTgt spid="52">
                                            <p:txEl>
                                              <p:pRg st="0" end="0"/>
                                            </p:txEl>
                                          </p:spTgt>
                                        </p:tgtEl>
                                      </p:cBhvr>
                                    </p:animEffect>
                                  </p:childTnLst>
                                </p:cTn>
                              </p:par>
                              <p:par>
                                <p:cTn id="91" presetID="10" presetClass="entr" presetSubtype="0" fill="hold" grpId="0" nodeType="withEffect">
                                  <p:stCondLst>
                                    <p:cond delay="250"/>
                                  </p:stCondLst>
                                  <p:childTnLst>
                                    <p:set>
                                      <p:cBhvr>
                                        <p:cTn id="92" dur="1" fill="hold">
                                          <p:stCondLst>
                                            <p:cond delay="0"/>
                                          </p:stCondLst>
                                        </p:cTn>
                                        <p:tgtEl>
                                          <p:spTgt spid="53">
                                            <p:txEl>
                                              <p:pRg st="0" end="0"/>
                                            </p:txEl>
                                          </p:spTgt>
                                        </p:tgtEl>
                                        <p:attrNameLst>
                                          <p:attrName>style.visibility</p:attrName>
                                        </p:attrNameLst>
                                      </p:cBhvr>
                                      <p:to>
                                        <p:strVal val="visible"/>
                                      </p:to>
                                    </p:set>
                                    <p:animEffect transition="in" filter="fade">
                                      <p:cBhvr>
                                        <p:cTn id="93" dur="500"/>
                                        <p:tgtEl>
                                          <p:spTgt spid="53">
                                            <p:txEl>
                                              <p:pRg st="0" end="0"/>
                                            </p:txEl>
                                          </p:spTgt>
                                        </p:tgtEl>
                                      </p:cBhvr>
                                    </p:animEffect>
                                  </p:childTnLst>
                                </p:cTn>
                              </p:par>
                              <p:par>
                                <p:cTn id="94" presetID="10" presetClass="entr" presetSubtype="0" fill="hold" grpId="0" nodeType="withEffect">
                                  <p:stCondLst>
                                    <p:cond delay="250"/>
                                  </p:stCondLst>
                                  <p:childTnLst>
                                    <p:set>
                                      <p:cBhvr>
                                        <p:cTn id="95" dur="1" fill="hold">
                                          <p:stCondLst>
                                            <p:cond delay="0"/>
                                          </p:stCondLst>
                                        </p:cTn>
                                        <p:tgtEl>
                                          <p:spTgt spid="47"/>
                                        </p:tgtEl>
                                        <p:attrNameLst>
                                          <p:attrName>style.visibility</p:attrName>
                                        </p:attrNameLst>
                                      </p:cBhvr>
                                      <p:to>
                                        <p:strVal val="visible"/>
                                      </p:to>
                                    </p:set>
                                    <p:animEffect transition="in" filter="fade">
                                      <p:cBhvr>
                                        <p:cTn id="96" dur="500"/>
                                        <p:tgtEl>
                                          <p:spTgt spid="47"/>
                                        </p:tgtEl>
                                      </p:cBhvr>
                                    </p:animEffect>
                                  </p:childTnLst>
                                </p:cTn>
                              </p:par>
                            </p:childTnLst>
                          </p:cTn>
                        </p:par>
                        <p:par>
                          <p:cTn id="97" fill="hold">
                            <p:stCondLst>
                              <p:cond delay="2000"/>
                            </p:stCondLst>
                            <p:childTnLst>
                              <p:par>
                                <p:cTn id="98" presetID="2" presetClass="entr" presetSubtype="4" decel="100000" fill="hold" grpId="0" nodeType="afterEffect">
                                  <p:stCondLst>
                                    <p:cond delay="250"/>
                                  </p:stCondLst>
                                  <p:iterate type="wd">
                                    <p:tmPct val="10000"/>
                                  </p:iterate>
                                  <p:childTnLst>
                                    <p:set>
                                      <p:cBhvr>
                                        <p:cTn id="99" dur="1" fill="hold">
                                          <p:stCondLst>
                                            <p:cond delay="0"/>
                                          </p:stCondLst>
                                        </p:cTn>
                                        <p:tgtEl>
                                          <p:spTgt spid="57"/>
                                        </p:tgtEl>
                                        <p:attrNameLst>
                                          <p:attrName>style.visibility</p:attrName>
                                        </p:attrNameLst>
                                      </p:cBhvr>
                                      <p:to>
                                        <p:strVal val="visible"/>
                                      </p:to>
                                    </p:set>
                                    <p:anim calcmode="lin" valueType="num">
                                      <p:cBhvr additive="base">
                                        <p:cTn id="100" dur="1000" fill="hold"/>
                                        <p:tgtEl>
                                          <p:spTgt spid="57"/>
                                        </p:tgtEl>
                                        <p:attrNameLst>
                                          <p:attrName>ppt_x</p:attrName>
                                        </p:attrNameLst>
                                      </p:cBhvr>
                                      <p:tavLst>
                                        <p:tav tm="0">
                                          <p:val>
                                            <p:strVal val="#ppt_x"/>
                                          </p:val>
                                        </p:tav>
                                        <p:tav tm="100000">
                                          <p:val>
                                            <p:strVal val="#ppt_x"/>
                                          </p:val>
                                        </p:tav>
                                      </p:tavLst>
                                    </p:anim>
                                    <p:anim calcmode="lin" valueType="num">
                                      <p:cBhvr additive="base">
                                        <p:cTn id="101" dur="1000" fill="hold"/>
                                        <p:tgtEl>
                                          <p:spTgt spid="57"/>
                                        </p:tgtEl>
                                        <p:attrNameLst>
                                          <p:attrName>ppt_y</p:attrName>
                                        </p:attrNameLst>
                                      </p:cBhvr>
                                      <p:tavLst>
                                        <p:tav tm="0">
                                          <p:val>
                                            <p:strVal val="1+#ppt_h/2"/>
                                          </p:val>
                                        </p:tav>
                                        <p:tav tm="100000">
                                          <p:val>
                                            <p:strVal val="#ppt_y"/>
                                          </p:val>
                                        </p:tav>
                                      </p:tavLst>
                                    </p:anim>
                                  </p:childTnLst>
                                </p:cTn>
                              </p:par>
                            </p:childTnLst>
                          </p:cTn>
                        </p:par>
                        <p:par>
                          <p:cTn id="102" fill="hold">
                            <p:stCondLst>
                              <p:cond delay="3350"/>
                            </p:stCondLst>
                            <p:childTnLst>
                              <p:par>
                                <p:cTn id="103" presetID="10" presetClass="entr" presetSubtype="0" fill="hold" grpId="0" nodeType="afterEffect">
                                  <p:stCondLst>
                                    <p:cond delay="250"/>
                                  </p:stCondLst>
                                  <p:childTnLst>
                                    <p:set>
                                      <p:cBhvr>
                                        <p:cTn id="104" dur="1" fill="hold">
                                          <p:stCondLst>
                                            <p:cond delay="0"/>
                                          </p:stCondLst>
                                        </p:cTn>
                                        <p:tgtEl>
                                          <p:spTgt spid="58"/>
                                        </p:tgtEl>
                                        <p:attrNameLst>
                                          <p:attrName>style.visibility</p:attrName>
                                        </p:attrNameLst>
                                      </p:cBhvr>
                                      <p:to>
                                        <p:strVal val="visible"/>
                                      </p:to>
                                    </p:set>
                                    <p:animEffect transition="in" filter="fade">
                                      <p:cBhvr>
                                        <p:cTn id="10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8" grpId="0" build="p">
        <p:tmplLst>
          <p:tmpl lvl="1">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34" grpId="0" animBg="1"/>
      <p:bldP spid="35" grpId="0" animBg="1"/>
      <p:bldP spid="36" grpId="0" animBg="1"/>
      <p:bldP spid="37" grpId="0" animBg="1"/>
      <p:bldP spid="38" grpId="0" build="p">
        <p:tmplLst>
          <p:tmpl lvl="1">
            <p:tnLst>
              <p:par>
                <p:cTn presetID="10" presetClass="entr" presetSubtype="0" fill="hold" nodeType="withEffect">
                  <p:stCondLst>
                    <p:cond delay="25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withEffect">
                  <p:stCondLst>
                    <p:cond delay="25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withEffect">
                  <p:stCondLst>
                    <p:cond delay="25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withEffect">
                  <p:stCondLst>
                    <p:cond delay="25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with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build="p">
        <p:tmplLst>
          <p:tmpl lvl="1">
            <p:tnLst>
              <p:par>
                <p:cTn presetID="10" presetClass="entr" presetSubtype="0" fill="hold" nodeType="withEffect">
                  <p:stCondLst>
                    <p:cond delay="25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animBg="1"/>
      <p:bldP spid="45" grpId="0" animBg="1"/>
      <p:bldP spid="46" grpId="0" animBg="1"/>
      <p:bldP spid="47" grpId="0" animBg="1"/>
      <p:bldP spid="48" grpId="0" build="p">
        <p:tmplLst>
          <p:tmpl lvl="1">
            <p:tnLst>
              <p:par>
                <p:cTn presetID="10" presetClass="entr" presetSubtype="0" fill="hold" nodeType="withEffect">
                  <p:stCondLst>
                    <p:cond delay="25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build="p">
        <p:tmplLst>
          <p:tmpl lvl="1">
            <p:tnLst>
              <p:par>
                <p:cTn presetID="10" presetClass="entr" presetSubtype="0" fill="hold" nodeType="withEffect">
                  <p:stCondLst>
                    <p:cond delay="25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10" presetClass="entr" presetSubtype="0" fill="hold" nodeType="withEffect">
                  <p:stCondLst>
                    <p:cond delay="25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build="p">
        <p:tmplLst>
          <p:tmpl lvl="1">
            <p:tnLst>
              <p:par>
                <p:cTn presetID="10" presetClass="entr" presetSubtype="0" fill="hold" nodeType="withEffect">
                  <p:stCondLst>
                    <p:cond delay="250"/>
                  </p:st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2" grpId="0" build="p">
        <p:tmplLst>
          <p:tmpl lvl="1">
            <p:tnLst>
              <p:par>
                <p:cTn presetID="10" presetClass="entr" presetSubtype="0" fill="hold" nodeType="withEffect">
                  <p:stCondLst>
                    <p:cond delay="250"/>
                  </p:stCondLst>
                  <p:childTnLst>
                    <p:set>
                      <p:cBhvr>
                        <p:cTn dur="1" fill="hold">
                          <p:stCondLst>
                            <p:cond delay="0"/>
                          </p:stCondLst>
                        </p:cTn>
                        <p:tgtEl>
                          <p:spTgt spid="52"/>
                        </p:tgtEl>
                        <p:attrNameLst>
                          <p:attrName>style.visibility</p:attrName>
                        </p:attrNameLst>
                      </p:cBhvr>
                      <p:to>
                        <p:strVal val="visible"/>
                      </p:to>
                    </p:set>
                    <p:animEffect transition="in" filter="fade">
                      <p:cBhvr>
                        <p:cTn dur="500"/>
                        <p:tgtEl>
                          <p:spTgt spid="52"/>
                        </p:tgtEl>
                      </p:cBhvr>
                    </p:animEffect>
                  </p:childTnLst>
                </p:cTn>
              </p:par>
            </p:tnLst>
          </p:tmpl>
        </p:tmplLst>
      </p:bldP>
      <p:bldP spid="53" grpId="0" build="p">
        <p:tmplLst>
          <p:tmpl lvl="1">
            <p:tnLst>
              <p:par>
                <p:cTn presetID="10" presetClass="entr" presetSubtype="0" fill="hold" nodeType="withEffect">
                  <p:stCondLst>
                    <p:cond delay="25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7" grpId="0"/>
      <p:bldP spid="58" grpId="0">
        <p:tmplLst>
          <p:tmpl>
            <p:tnLst>
              <p:par>
                <p:cTn presetID="10" presetClass="entr" presetSubtype="0" fill="hold" nodeType="afterEffect">
                  <p:stCondLst>
                    <p:cond delay="25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me Tab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2806448" y="2810522"/>
            <a:ext cx="8090153"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Rectangle 5"/>
          <p:cNvSpPr/>
          <p:nvPr userDrawn="1"/>
        </p:nvSpPr>
        <p:spPr>
          <a:xfrm>
            <a:off x="2806448" y="3431657"/>
            <a:ext cx="8090153"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2806448" y="4052792"/>
            <a:ext cx="8090153"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2806448" y="4673927"/>
            <a:ext cx="8090153"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Rectangle 8"/>
          <p:cNvSpPr/>
          <p:nvPr userDrawn="1"/>
        </p:nvSpPr>
        <p:spPr>
          <a:xfrm>
            <a:off x="2806448" y="5295062"/>
            <a:ext cx="8090153"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ext Placeholder 5"/>
          <p:cNvSpPr>
            <a:spLocks noGrp="1"/>
          </p:cNvSpPr>
          <p:nvPr>
            <p:ph type="body" sz="quarter" idx="22" hasCustomPrompt="1"/>
          </p:nvPr>
        </p:nvSpPr>
        <p:spPr>
          <a:xfrm>
            <a:off x="2806448"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1" name="Text Placeholder 5"/>
          <p:cNvSpPr>
            <a:spLocks noGrp="1"/>
          </p:cNvSpPr>
          <p:nvPr>
            <p:ph type="body" sz="quarter" idx="23" hasCustomPrompt="1"/>
          </p:nvPr>
        </p:nvSpPr>
        <p:spPr>
          <a:xfrm>
            <a:off x="3967651"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2" name="Text Placeholder 5"/>
          <p:cNvSpPr>
            <a:spLocks noGrp="1"/>
          </p:cNvSpPr>
          <p:nvPr>
            <p:ph type="body" sz="quarter" idx="24" hasCustomPrompt="1"/>
          </p:nvPr>
        </p:nvSpPr>
        <p:spPr>
          <a:xfrm>
            <a:off x="5128854"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25" hasCustomPrompt="1"/>
          </p:nvPr>
        </p:nvSpPr>
        <p:spPr>
          <a:xfrm>
            <a:off x="6290056"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26" hasCustomPrompt="1"/>
          </p:nvPr>
        </p:nvSpPr>
        <p:spPr>
          <a:xfrm>
            <a:off x="7451259"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27" hasCustomPrompt="1"/>
          </p:nvPr>
        </p:nvSpPr>
        <p:spPr>
          <a:xfrm>
            <a:off x="8612462"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6" name="Text Placeholder 5"/>
          <p:cNvSpPr>
            <a:spLocks noGrp="1"/>
          </p:cNvSpPr>
          <p:nvPr>
            <p:ph type="body" sz="quarter" idx="28" hasCustomPrompt="1"/>
          </p:nvPr>
        </p:nvSpPr>
        <p:spPr>
          <a:xfrm>
            <a:off x="9773663" y="2325451"/>
            <a:ext cx="1115705" cy="379671"/>
          </a:xfrm>
        </p:spPr>
        <p:txBody>
          <a:bodyPr anchor="ctr">
            <a:normAutofit/>
          </a:bodyPr>
          <a:lstStyle>
            <a:lvl1pPr marL="0" indent="0" algn="ctr">
              <a:lnSpc>
                <a:spcPct val="100000"/>
              </a:lnSpc>
              <a:spcBef>
                <a:spcPts val="0"/>
              </a:spcBef>
              <a:buFontTx/>
              <a:buNone/>
              <a:defRPr sz="1067">
                <a:solidFill>
                  <a:schemeClr val="tx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7" name="Text Placeholder 5"/>
          <p:cNvSpPr>
            <a:spLocks noGrp="1"/>
          </p:cNvSpPr>
          <p:nvPr>
            <p:ph type="body" sz="quarter" idx="29" hasCustomPrompt="1"/>
          </p:nvPr>
        </p:nvSpPr>
        <p:spPr>
          <a:xfrm>
            <a:off x="935567" y="2932734"/>
            <a:ext cx="1734403" cy="379671"/>
          </a:xfrm>
        </p:spPr>
        <p:txBody>
          <a:bodyPr anchor="ctr">
            <a:normAutofit/>
          </a:bodyPr>
          <a:lstStyle>
            <a:lvl1pPr marL="0" indent="0" algn="r">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8" name="Text Placeholder 5"/>
          <p:cNvSpPr>
            <a:spLocks noGrp="1"/>
          </p:cNvSpPr>
          <p:nvPr>
            <p:ph type="body" sz="quarter" idx="30" hasCustomPrompt="1"/>
          </p:nvPr>
        </p:nvSpPr>
        <p:spPr>
          <a:xfrm>
            <a:off x="935567" y="3553869"/>
            <a:ext cx="1734403" cy="379671"/>
          </a:xfrm>
        </p:spPr>
        <p:txBody>
          <a:bodyPr anchor="ctr">
            <a:normAutofit/>
          </a:bodyPr>
          <a:lstStyle>
            <a:lvl1pPr marL="0" indent="0" algn="r">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31" hasCustomPrompt="1"/>
          </p:nvPr>
        </p:nvSpPr>
        <p:spPr>
          <a:xfrm>
            <a:off x="935567" y="4175005"/>
            <a:ext cx="1734403" cy="379671"/>
          </a:xfrm>
        </p:spPr>
        <p:txBody>
          <a:bodyPr anchor="ctr">
            <a:normAutofit/>
          </a:bodyPr>
          <a:lstStyle>
            <a:lvl1pPr marL="0" indent="0" algn="r">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32" hasCustomPrompt="1"/>
          </p:nvPr>
        </p:nvSpPr>
        <p:spPr>
          <a:xfrm>
            <a:off x="935567" y="4787996"/>
            <a:ext cx="1734403" cy="379671"/>
          </a:xfrm>
        </p:spPr>
        <p:txBody>
          <a:bodyPr anchor="ctr">
            <a:normAutofit/>
          </a:bodyPr>
          <a:lstStyle>
            <a:lvl1pPr marL="0" indent="0" algn="r">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1" name="Text Placeholder 5"/>
          <p:cNvSpPr>
            <a:spLocks noGrp="1"/>
          </p:cNvSpPr>
          <p:nvPr>
            <p:ph type="body" sz="quarter" idx="33" hasCustomPrompt="1"/>
          </p:nvPr>
        </p:nvSpPr>
        <p:spPr>
          <a:xfrm>
            <a:off x="935567" y="5417275"/>
            <a:ext cx="1734403" cy="379671"/>
          </a:xfrm>
        </p:spPr>
        <p:txBody>
          <a:bodyPr anchor="ctr">
            <a:normAutofit/>
          </a:bodyPr>
          <a:lstStyle>
            <a:lvl1pPr marL="0" indent="0" algn="r">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2"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23" name="Text Placeholder 5"/>
          <p:cNvSpPr>
            <a:spLocks noGrp="1"/>
          </p:cNvSpPr>
          <p:nvPr>
            <p:ph type="body" sz="quarter" idx="15"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907162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22"/>
                                        </p:tgtEl>
                                        <p:attrNameLst>
                                          <p:attrName>style.visibility</p:attrName>
                                        </p:attrNameLst>
                                      </p:cBhvr>
                                      <p:to>
                                        <p:strVal val="visible"/>
                                      </p:to>
                                    </p:set>
                                    <p:anim calcmode="lin" valueType="num">
                                      <p:cBhvr additive="base">
                                        <p:cTn id="7" dur="1000" fill="hold"/>
                                        <p:tgtEl>
                                          <p:spTgt spid="22"/>
                                        </p:tgtEl>
                                        <p:attrNameLst>
                                          <p:attrName>ppt_x</p:attrName>
                                        </p:attrNameLst>
                                      </p:cBhvr>
                                      <p:tavLst>
                                        <p:tav tm="0">
                                          <p:val>
                                            <p:strVal val="#ppt_x"/>
                                          </p:val>
                                        </p:tav>
                                        <p:tav tm="100000">
                                          <p:val>
                                            <p:strVal val="#ppt_x"/>
                                          </p:val>
                                        </p:tav>
                                      </p:tavLst>
                                    </p:anim>
                                    <p:anim calcmode="lin" valueType="num">
                                      <p:cBhvr additive="base">
                                        <p:cTn id="8" dur="1000" fill="hold"/>
                                        <p:tgtEl>
                                          <p:spTgt spid="22"/>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par>
                          <p:cTn id="13" fill="hold">
                            <p:stCondLst>
                              <p:cond delay="18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grpId="0" nodeType="withEffect">
                                  <p:stCondLst>
                                    <p:cond delay="1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20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30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40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par>
                          <p:cTn id="29" fill="hold">
                            <p:stCondLst>
                              <p:cond delay="2700"/>
                            </p:stCondLst>
                            <p:childTnLst>
                              <p:par>
                                <p:cTn id="30" presetID="10" presetClass="entr" presetSubtype="0" fill="hold" grpId="0" nodeType="after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fade">
                                      <p:cBhvr>
                                        <p:cTn id="32" dur="500"/>
                                        <p:tgtEl>
                                          <p:spTgt spid="10">
                                            <p:txEl>
                                              <p:pRg st="0" end="0"/>
                                            </p:txEl>
                                          </p:spTgt>
                                        </p:tgtEl>
                                      </p:cBhvr>
                                    </p:animEffect>
                                  </p:childTnLst>
                                </p:cTn>
                              </p:par>
                              <p:par>
                                <p:cTn id="33" presetID="10" presetClass="entr" presetSubtype="0" fill="hold" grpId="0" nodeType="withEffect">
                                  <p:stCondLst>
                                    <p:cond delay="100"/>
                                  </p:stCondLst>
                                  <p:childTnLst>
                                    <p:set>
                                      <p:cBhvr>
                                        <p:cTn id="34" dur="1" fill="hold">
                                          <p:stCondLst>
                                            <p:cond delay="0"/>
                                          </p:stCondLst>
                                        </p:cTn>
                                        <p:tgtEl>
                                          <p:spTgt spid="11">
                                            <p:txEl>
                                              <p:pRg st="0" end="0"/>
                                            </p:txEl>
                                          </p:spTgt>
                                        </p:tgtEl>
                                        <p:attrNameLst>
                                          <p:attrName>style.visibility</p:attrName>
                                        </p:attrNameLst>
                                      </p:cBhvr>
                                      <p:to>
                                        <p:strVal val="visible"/>
                                      </p:to>
                                    </p:set>
                                    <p:animEffect transition="in" filter="fade">
                                      <p:cBhvr>
                                        <p:cTn id="35" dur="500"/>
                                        <p:tgtEl>
                                          <p:spTgt spid="11">
                                            <p:txEl>
                                              <p:pRg st="0" end="0"/>
                                            </p:txEl>
                                          </p:spTgt>
                                        </p:tgtEl>
                                      </p:cBhvr>
                                    </p:animEffect>
                                  </p:childTnLst>
                                </p:cTn>
                              </p:par>
                              <p:par>
                                <p:cTn id="36" presetID="10" presetClass="entr" presetSubtype="0" fill="hold" grpId="0" nodeType="withEffect">
                                  <p:stCondLst>
                                    <p:cond delay="200"/>
                                  </p:stCondLst>
                                  <p:childTnLst>
                                    <p:set>
                                      <p:cBhvr>
                                        <p:cTn id="37" dur="1" fill="hold">
                                          <p:stCondLst>
                                            <p:cond delay="0"/>
                                          </p:stCondLst>
                                        </p:cTn>
                                        <p:tgtEl>
                                          <p:spTgt spid="12">
                                            <p:txEl>
                                              <p:pRg st="0" end="0"/>
                                            </p:txEl>
                                          </p:spTgt>
                                        </p:tgtEl>
                                        <p:attrNameLst>
                                          <p:attrName>style.visibility</p:attrName>
                                        </p:attrNameLst>
                                      </p:cBhvr>
                                      <p:to>
                                        <p:strVal val="visible"/>
                                      </p:to>
                                    </p:set>
                                    <p:animEffect transition="in" filter="fade">
                                      <p:cBhvr>
                                        <p:cTn id="38" dur="500"/>
                                        <p:tgtEl>
                                          <p:spTgt spid="12">
                                            <p:txEl>
                                              <p:pRg st="0" end="0"/>
                                            </p:txEl>
                                          </p:spTgt>
                                        </p:tgtEl>
                                      </p:cBhvr>
                                    </p:animEffect>
                                  </p:childTnLst>
                                </p:cTn>
                              </p:par>
                              <p:par>
                                <p:cTn id="39" presetID="10" presetClass="entr" presetSubtype="0" fill="hold" grpId="0" nodeType="withEffect">
                                  <p:stCondLst>
                                    <p:cond delay="300"/>
                                  </p:stCondLst>
                                  <p:childTnLst>
                                    <p:set>
                                      <p:cBhvr>
                                        <p:cTn id="40" dur="1" fill="hold">
                                          <p:stCondLst>
                                            <p:cond delay="0"/>
                                          </p:stCondLst>
                                        </p:cTn>
                                        <p:tgtEl>
                                          <p:spTgt spid="13">
                                            <p:txEl>
                                              <p:pRg st="0" end="0"/>
                                            </p:txEl>
                                          </p:spTgt>
                                        </p:tgtEl>
                                        <p:attrNameLst>
                                          <p:attrName>style.visibility</p:attrName>
                                        </p:attrNameLst>
                                      </p:cBhvr>
                                      <p:to>
                                        <p:strVal val="visible"/>
                                      </p:to>
                                    </p:set>
                                    <p:animEffect transition="in" filter="fade">
                                      <p:cBhvr>
                                        <p:cTn id="41" dur="500"/>
                                        <p:tgtEl>
                                          <p:spTgt spid="13">
                                            <p:txEl>
                                              <p:pRg st="0" end="0"/>
                                            </p:txEl>
                                          </p:spTgt>
                                        </p:tgtEl>
                                      </p:cBhvr>
                                    </p:animEffect>
                                  </p:childTnLst>
                                </p:cTn>
                              </p:par>
                              <p:par>
                                <p:cTn id="42" presetID="10" presetClass="entr" presetSubtype="0" fill="hold" grpId="0" nodeType="withEffect">
                                  <p:stCondLst>
                                    <p:cond delay="400"/>
                                  </p:stCondLst>
                                  <p:childTnLst>
                                    <p:set>
                                      <p:cBhvr>
                                        <p:cTn id="43" dur="1" fill="hold">
                                          <p:stCondLst>
                                            <p:cond delay="0"/>
                                          </p:stCondLst>
                                        </p:cTn>
                                        <p:tgtEl>
                                          <p:spTgt spid="14">
                                            <p:txEl>
                                              <p:pRg st="0" end="0"/>
                                            </p:txEl>
                                          </p:spTgt>
                                        </p:tgtEl>
                                        <p:attrNameLst>
                                          <p:attrName>style.visibility</p:attrName>
                                        </p:attrNameLst>
                                      </p:cBhvr>
                                      <p:to>
                                        <p:strVal val="visible"/>
                                      </p:to>
                                    </p:set>
                                    <p:animEffect transition="in" filter="fade">
                                      <p:cBhvr>
                                        <p:cTn id="44" dur="500"/>
                                        <p:tgtEl>
                                          <p:spTgt spid="14">
                                            <p:txEl>
                                              <p:pRg st="0" end="0"/>
                                            </p:txEl>
                                          </p:spTgt>
                                        </p:tgtEl>
                                      </p:cBhvr>
                                    </p:animEffect>
                                  </p:childTnLst>
                                </p:cTn>
                              </p:par>
                              <p:par>
                                <p:cTn id="45" presetID="10" presetClass="entr" presetSubtype="0" fill="hold" grpId="0" nodeType="withEffect">
                                  <p:stCondLst>
                                    <p:cond delay="500"/>
                                  </p:stCondLst>
                                  <p:childTnLst>
                                    <p:set>
                                      <p:cBhvr>
                                        <p:cTn id="46" dur="1" fill="hold">
                                          <p:stCondLst>
                                            <p:cond delay="0"/>
                                          </p:stCondLst>
                                        </p:cTn>
                                        <p:tgtEl>
                                          <p:spTgt spid="15">
                                            <p:txEl>
                                              <p:pRg st="0" end="0"/>
                                            </p:txEl>
                                          </p:spTgt>
                                        </p:tgtEl>
                                        <p:attrNameLst>
                                          <p:attrName>style.visibility</p:attrName>
                                        </p:attrNameLst>
                                      </p:cBhvr>
                                      <p:to>
                                        <p:strVal val="visible"/>
                                      </p:to>
                                    </p:set>
                                    <p:animEffect transition="in" filter="fade">
                                      <p:cBhvr>
                                        <p:cTn id="47" dur="500"/>
                                        <p:tgtEl>
                                          <p:spTgt spid="15">
                                            <p:txEl>
                                              <p:pRg st="0" end="0"/>
                                            </p:txEl>
                                          </p:spTgt>
                                        </p:tgtEl>
                                      </p:cBhvr>
                                    </p:animEffect>
                                  </p:childTnLst>
                                </p:cTn>
                              </p:par>
                              <p:par>
                                <p:cTn id="48" presetID="10" presetClass="entr" presetSubtype="0" fill="hold" grpId="0" nodeType="withEffect">
                                  <p:stCondLst>
                                    <p:cond delay="600"/>
                                  </p:stCondLst>
                                  <p:childTnLst>
                                    <p:set>
                                      <p:cBhvr>
                                        <p:cTn id="49" dur="1" fill="hold">
                                          <p:stCondLst>
                                            <p:cond delay="0"/>
                                          </p:stCondLst>
                                        </p:cTn>
                                        <p:tgtEl>
                                          <p:spTgt spid="16">
                                            <p:txEl>
                                              <p:pRg st="0" end="0"/>
                                            </p:txEl>
                                          </p:spTgt>
                                        </p:tgtEl>
                                        <p:attrNameLst>
                                          <p:attrName>style.visibility</p:attrName>
                                        </p:attrNameLst>
                                      </p:cBhvr>
                                      <p:to>
                                        <p:strVal val="visible"/>
                                      </p:to>
                                    </p:set>
                                    <p:animEffect transition="in" filter="fade">
                                      <p:cBhvr>
                                        <p:cTn id="50" dur="500"/>
                                        <p:tgtEl>
                                          <p:spTgt spid="16">
                                            <p:txEl>
                                              <p:pRg st="0" end="0"/>
                                            </p:txEl>
                                          </p:spTgt>
                                        </p:tgtEl>
                                      </p:cBhvr>
                                    </p:animEffect>
                                  </p:childTnLst>
                                </p:cTn>
                              </p:par>
                            </p:childTnLst>
                          </p:cTn>
                        </p:par>
                        <p:par>
                          <p:cTn id="51" fill="hold">
                            <p:stCondLst>
                              <p:cond delay="3800"/>
                            </p:stCondLst>
                            <p:childTnLst>
                              <p:par>
                                <p:cTn id="52" presetID="10" presetClass="entr" presetSubtype="0" fill="hold" grpId="0" nodeType="afterEffect">
                                  <p:stCondLst>
                                    <p:cond delay="0"/>
                                  </p:stCondLst>
                                  <p:childTnLst>
                                    <p:set>
                                      <p:cBhvr>
                                        <p:cTn id="53" dur="1" fill="hold">
                                          <p:stCondLst>
                                            <p:cond delay="0"/>
                                          </p:stCondLst>
                                        </p:cTn>
                                        <p:tgtEl>
                                          <p:spTgt spid="17">
                                            <p:txEl>
                                              <p:pRg st="0" end="0"/>
                                            </p:txEl>
                                          </p:spTgt>
                                        </p:tgtEl>
                                        <p:attrNameLst>
                                          <p:attrName>style.visibility</p:attrName>
                                        </p:attrNameLst>
                                      </p:cBhvr>
                                      <p:to>
                                        <p:strVal val="visible"/>
                                      </p:to>
                                    </p:set>
                                    <p:animEffect transition="in" filter="fade">
                                      <p:cBhvr>
                                        <p:cTn id="54" dur="500"/>
                                        <p:tgtEl>
                                          <p:spTgt spid="17">
                                            <p:txEl>
                                              <p:pRg st="0" end="0"/>
                                            </p:txEl>
                                          </p:spTgt>
                                        </p:tgtEl>
                                      </p:cBhvr>
                                    </p:animEffect>
                                  </p:childTnLst>
                                </p:cTn>
                              </p:par>
                            </p:childTnLst>
                          </p:cTn>
                        </p:par>
                        <p:par>
                          <p:cTn id="55" fill="hold">
                            <p:stCondLst>
                              <p:cond delay="4300"/>
                            </p:stCondLst>
                            <p:childTnLst>
                              <p:par>
                                <p:cTn id="56" presetID="10" presetClass="entr" presetSubtype="0" fill="hold" grpId="0" nodeType="afterEffect">
                                  <p:stCondLst>
                                    <p:cond delay="0"/>
                                  </p:stCondLst>
                                  <p:childTnLst>
                                    <p:set>
                                      <p:cBhvr>
                                        <p:cTn id="57" dur="1" fill="hold">
                                          <p:stCondLst>
                                            <p:cond delay="0"/>
                                          </p:stCondLst>
                                        </p:cTn>
                                        <p:tgtEl>
                                          <p:spTgt spid="18">
                                            <p:txEl>
                                              <p:pRg st="0" end="0"/>
                                            </p:txEl>
                                          </p:spTgt>
                                        </p:tgtEl>
                                        <p:attrNameLst>
                                          <p:attrName>style.visibility</p:attrName>
                                        </p:attrNameLst>
                                      </p:cBhvr>
                                      <p:to>
                                        <p:strVal val="visible"/>
                                      </p:to>
                                    </p:set>
                                    <p:animEffect transition="in" filter="fade">
                                      <p:cBhvr>
                                        <p:cTn id="58" dur="500"/>
                                        <p:tgtEl>
                                          <p:spTgt spid="18">
                                            <p:txEl>
                                              <p:pRg st="0" end="0"/>
                                            </p:txEl>
                                          </p:spTgt>
                                        </p:tgtEl>
                                      </p:cBhvr>
                                    </p:animEffect>
                                  </p:childTnLst>
                                </p:cTn>
                              </p:par>
                            </p:childTnLst>
                          </p:cTn>
                        </p:par>
                        <p:par>
                          <p:cTn id="59" fill="hold">
                            <p:stCondLst>
                              <p:cond delay="4800"/>
                            </p:stCondLst>
                            <p:childTnLst>
                              <p:par>
                                <p:cTn id="60" presetID="10" presetClass="entr" presetSubtype="0" fill="hold" grpId="0" nodeType="afterEffect">
                                  <p:stCondLst>
                                    <p:cond delay="0"/>
                                  </p:stCondLst>
                                  <p:childTnLst>
                                    <p:set>
                                      <p:cBhvr>
                                        <p:cTn id="61" dur="1" fill="hold">
                                          <p:stCondLst>
                                            <p:cond delay="0"/>
                                          </p:stCondLst>
                                        </p:cTn>
                                        <p:tgtEl>
                                          <p:spTgt spid="19">
                                            <p:txEl>
                                              <p:pRg st="0" end="0"/>
                                            </p:txEl>
                                          </p:spTgt>
                                        </p:tgtEl>
                                        <p:attrNameLst>
                                          <p:attrName>style.visibility</p:attrName>
                                        </p:attrNameLst>
                                      </p:cBhvr>
                                      <p:to>
                                        <p:strVal val="visible"/>
                                      </p:to>
                                    </p:set>
                                    <p:animEffect transition="in" filter="fade">
                                      <p:cBhvr>
                                        <p:cTn id="62" dur="500"/>
                                        <p:tgtEl>
                                          <p:spTgt spid="19">
                                            <p:txEl>
                                              <p:pRg st="0" end="0"/>
                                            </p:txEl>
                                          </p:spTgt>
                                        </p:tgtEl>
                                      </p:cBhvr>
                                    </p:animEffect>
                                  </p:childTnLst>
                                </p:cTn>
                              </p:par>
                            </p:childTnLst>
                          </p:cTn>
                        </p:par>
                        <p:par>
                          <p:cTn id="63" fill="hold">
                            <p:stCondLst>
                              <p:cond delay="5300"/>
                            </p:stCondLst>
                            <p:childTnLst>
                              <p:par>
                                <p:cTn id="64" presetID="10" presetClass="entr" presetSubtype="0" fill="hold" grpId="0" nodeType="afterEffect">
                                  <p:stCondLst>
                                    <p:cond delay="0"/>
                                  </p:stCondLst>
                                  <p:childTnLst>
                                    <p:set>
                                      <p:cBhvr>
                                        <p:cTn id="65" dur="1" fill="hold">
                                          <p:stCondLst>
                                            <p:cond delay="0"/>
                                          </p:stCondLst>
                                        </p:cTn>
                                        <p:tgtEl>
                                          <p:spTgt spid="20">
                                            <p:txEl>
                                              <p:pRg st="0" end="0"/>
                                            </p:txEl>
                                          </p:spTgt>
                                        </p:tgtEl>
                                        <p:attrNameLst>
                                          <p:attrName>style.visibility</p:attrName>
                                        </p:attrNameLst>
                                      </p:cBhvr>
                                      <p:to>
                                        <p:strVal val="visible"/>
                                      </p:to>
                                    </p:set>
                                    <p:animEffect transition="in" filter="fade">
                                      <p:cBhvr>
                                        <p:cTn id="66" dur="500"/>
                                        <p:tgtEl>
                                          <p:spTgt spid="20">
                                            <p:txEl>
                                              <p:pRg st="0" end="0"/>
                                            </p:txEl>
                                          </p:spTgt>
                                        </p:tgtEl>
                                      </p:cBhvr>
                                    </p:animEffect>
                                  </p:childTnLst>
                                </p:cTn>
                              </p:par>
                            </p:childTnLst>
                          </p:cTn>
                        </p:par>
                        <p:par>
                          <p:cTn id="67" fill="hold">
                            <p:stCondLst>
                              <p:cond delay="5800"/>
                            </p:stCondLst>
                            <p:childTnLst>
                              <p:par>
                                <p:cTn id="68" presetID="10" presetClass="entr" presetSubtype="0" fill="hold" grpId="0" nodeType="afterEffect">
                                  <p:stCondLst>
                                    <p:cond delay="0"/>
                                  </p:stCondLst>
                                  <p:childTnLst>
                                    <p:set>
                                      <p:cBhvr>
                                        <p:cTn id="69" dur="1" fill="hold">
                                          <p:stCondLst>
                                            <p:cond delay="0"/>
                                          </p:stCondLst>
                                        </p:cTn>
                                        <p:tgtEl>
                                          <p:spTgt spid="21">
                                            <p:txEl>
                                              <p:pRg st="0" end="0"/>
                                            </p:txEl>
                                          </p:spTgt>
                                        </p:tgtEl>
                                        <p:attrNameLst>
                                          <p:attrName>style.visibility</p:attrName>
                                        </p:attrNameLst>
                                      </p:cBhvr>
                                      <p:to>
                                        <p:strVal val="visible"/>
                                      </p:to>
                                    </p:set>
                                    <p:animEffect transition="in" filter="fade">
                                      <p:cBhvr>
                                        <p:cTn id="70"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10" presetClass="entr" presetSubtype="0" fill="hold" nodeType="withEffect">
                  <p:stCondLst>
                    <p:cond delay="1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build="p">
        <p:tmplLst>
          <p:tmpl lvl="1">
            <p:tnLst>
              <p:par>
                <p:cTn presetID="10" presetClass="entr" presetSubtype="0" fill="hold" nodeType="withEffect">
                  <p:stCondLst>
                    <p:cond delay="2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10" presetClass="entr" presetSubtype="0" fill="hold" nodeType="withEffect">
                  <p:stCondLst>
                    <p:cond delay="30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withEffect">
                  <p:stCondLst>
                    <p:cond delay="40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withEffect">
                  <p:stCondLst>
                    <p:cond delay="5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withEffect">
                  <p:stCondLst>
                    <p:cond delay="60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build="p">
        <p:tmplLst>
          <p:tmpl lvl="1">
            <p:tnLst>
              <p:par>
                <p:cTn presetID="10" presetClass="entr" presetSubtype="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p:bldP spid="23" grpId="0">
        <p:tmplLst>
          <p:tmpl>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Time Table 2">
    <p:bg>
      <p:bgPr>
        <a:solidFill>
          <a:schemeClr val="tx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2806448" y="2909288"/>
            <a:ext cx="8090153" cy="3796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ext Placeholder 5"/>
          <p:cNvSpPr>
            <a:spLocks noGrp="1"/>
          </p:cNvSpPr>
          <p:nvPr>
            <p:ph type="body" sz="quarter" idx="22" hasCustomPrompt="1"/>
          </p:nvPr>
        </p:nvSpPr>
        <p:spPr>
          <a:xfrm>
            <a:off x="2806448"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1" name="Text Placeholder 5"/>
          <p:cNvSpPr>
            <a:spLocks noGrp="1"/>
          </p:cNvSpPr>
          <p:nvPr>
            <p:ph type="body" sz="quarter" idx="23" hasCustomPrompt="1"/>
          </p:nvPr>
        </p:nvSpPr>
        <p:spPr>
          <a:xfrm>
            <a:off x="4150752"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2" name="Text Placeholder 5"/>
          <p:cNvSpPr>
            <a:spLocks noGrp="1"/>
          </p:cNvSpPr>
          <p:nvPr>
            <p:ph type="body" sz="quarter" idx="24" hasCustomPrompt="1"/>
          </p:nvPr>
        </p:nvSpPr>
        <p:spPr>
          <a:xfrm>
            <a:off x="5495056"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25" hasCustomPrompt="1"/>
          </p:nvPr>
        </p:nvSpPr>
        <p:spPr>
          <a:xfrm>
            <a:off x="6839360"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26" hasCustomPrompt="1"/>
          </p:nvPr>
        </p:nvSpPr>
        <p:spPr>
          <a:xfrm>
            <a:off x="8183664"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27" hasCustomPrompt="1"/>
          </p:nvPr>
        </p:nvSpPr>
        <p:spPr>
          <a:xfrm>
            <a:off x="9527968"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7" name="Text Placeholder 5"/>
          <p:cNvSpPr>
            <a:spLocks noGrp="1"/>
          </p:cNvSpPr>
          <p:nvPr>
            <p:ph type="body" sz="quarter" idx="29" hasCustomPrompt="1"/>
          </p:nvPr>
        </p:nvSpPr>
        <p:spPr>
          <a:xfrm>
            <a:off x="935567" y="2909288"/>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4" name="Text Placeholder 5"/>
          <p:cNvSpPr>
            <a:spLocks noGrp="1"/>
          </p:cNvSpPr>
          <p:nvPr>
            <p:ph type="body" sz="quarter" idx="34" hasCustomPrompt="1"/>
          </p:nvPr>
        </p:nvSpPr>
        <p:spPr>
          <a:xfrm>
            <a:off x="3478600"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5" name="Text Placeholder 5"/>
          <p:cNvSpPr>
            <a:spLocks noGrp="1"/>
          </p:cNvSpPr>
          <p:nvPr>
            <p:ph type="body" sz="quarter" idx="35" hasCustomPrompt="1"/>
          </p:nvPr>
        </p:nvSpPr>
        <p:spPr>
          <a:xfrm>
            <a:off x="4822904"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Text Placeholder 5"/>
          <p:cNvSpPr>
            <a:spLocks noGrp="1"/>
          </p:cNvSpPr>
          <p:nvPr>
            <p:ph type="body" sz="quarter" idx="36" hasCustomPrompt="1"/>
          </p:nvPr>
        </p:nvSpPr>
        <p:spPr>
          <a:xfrm>
            <a:off x="6167208"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ext Placeholder 5"/>
          <p:cNvSpPr>
            <a:spLocks noGrp="1"/>
          </p:cNvSpPr>
          <p:nvPr>
            <p:ph type="body" sz="quarter" idx="37" hasCustomPrompt="1"/>
          </p:nvPr>
        </p:nvSpPr>
        <p:spPr>
          <a:xfrm>
            <a:off x="7511512"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8" name="Text Placeholder 5"/>
          <p:cNvSpPr>
            <a:spLocks noGrp="1"/>
          </p:cNvSpPr>
          <p:nvPr>
            <p:ph type="body" sz="quarter" idx="38" hasCustomPrompt="1"/>
          </p:nvPr>
        </p:nvSpPr>
        <p:spPr>
          <a:xfrm>
            <a:off x="8855816"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9" name="Text Placeholder 5"/>
          <p:cNvSpPr>
            <a:spLocks noGrp="1"/>
          </p:cNvSpPr>
          <p:nvPr>
            <p:ph type="body" sz="quarter" idx="39" hasCustomPrompt="1"/>
          </p:nvPr>
        </p:nvSpPr>
        <p:spPr>
          <a:xfrm>
            <a:off x="10200122" y="2407624"/>
            <a:ext cx="673289" cy="379671"/>
          </a:xfrm>
        </p:spPr>
        <p:txBody>
          <a:bodyPr anchor="ctr">
            <a:normAutofit/>
          </a:bodyPr>
          <a:lstStyle>
            <a:lvl1pPr marL="0" indent="0" algn="ctr">
              <a:lnSpc>
                <a:spcPct val="100000"/>
              </a:lnSpc>
              <a:spcBef>
                <a:spcPts val="0"/>
              </a:spcBef>
              <a:buFontTx/>
              <a:buNone/>
              <a:defRPr sz="1067">
                <a:solidFill>
                  <a:schemeClr val="bg2"/>
                </a:solidFill>
                <a:latin typeface="+mn-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0" name="Rectangle 29"/>
          <p:cNvSpPr/>
          <p:nvPr userDrawn="1"/>
        </p:nvSpPr>
        <p:spPr>
          <a:xfrm>
            <a:off x="2806448" y="3288959"/>
            <a:ext cx="8090153" cy="379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1" name="Text Placeholder 5"/>
          <p:cNvSpPr>
            <a:spLocks noGrp="1"/>
          </p:cNvSpPr>
          <p:nvPr>
            <p:ph type="body" sz="quarter" idx="40" hasCustomPrompt="1"/>
          </p:nvPr>
        </p:nvSpPr>
        <p:spPr>
          <a:xfrm>
            <a:off x="935567" y="3288959"/>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2" name="Rectangle 31"/>
          <p:cNvSpPr/>
          <p:nvPr userDrawn="1"/>
        </p:nvSpPr>
        <p:spPr>
          <a:xfrm>
            <a:off x="2806448" y="3668629"/>
            <a:ext cx="8090153" cy="3796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3" name="Text Placeholder 5"/>
          <p:cNvSpPr>
            <a:spLocks noGrp="1"/>
          </p:cNvSpPr>
          <p:nvPr>
            <p:ph type="body" sz="quarter" idx="41" hasCustomPrompt="1"/>
          </p:nvPr>
        </p:nvSpPr>
        <p:spPr>
          <a:xfrm>
            <a:off x="935567" y="3668629"/>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4" name="Rectangle 33"/>
          <p:cNvSpPr/>
          <p:nvPr userDrawn="1"/>
        </p:nvSpPr>
        <p:spPr>
          <a:xfrm>
            <a:off x="2806448" y="4048300"/>
            <a:ext cx="8090153" cy="379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5" name="Text Placeholder 5"/>
          <p:cNvSpPr>
            <a:spLocks noGrp="1"/>
          </p:cNvSpPr>
          <p:nvPr>
            <p:ph type="body" sz="quarter" idx="42" hasCustomPrompt="1"/>
          </p:nvPr>
        </p:nvSpPr>
        <p:spPr>
          <a:xfrm>
            <a:off x="935567" y="4048300"/>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6" name="Rectangle 35"/>
          <p:cNvSpPr/>
          <p:nvPr userDrawn="1"/>
        </p:nvSpPr>
        <p:spPr>
          <a:xfrm>
            <a:off x="2806448" y="4427970"/>
            <a:ext cx="8090153" cy="3796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7" name="Text Placeholder 5"/>
          <p:cNvSpPr>
            <a:spLocks noGrp="1"/>
          </p:cNvSpPr>
          <p:nvPr>
            <p:ph type="body" sz="quarter" idx="43" hasCustomPrompt="1"/>
          </p:nvPr>
        </p:nvSpPr>
        <p:spPr>
          <a:xfrm>
            <a:off x="935567" y="4427970"/>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38" name="Rectangle 37"/>
          <p:cNvSpPr/>
          <p:nvPr userDrawn="1"/>
        </p:nvSpPr>
        <p:spPr>
          <a:xfrm>
            <a:off x="2806448" y="4807641"/>
            <a:ext cx="8090153" cy="379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9" name="Text Placeholder 5"/>
          <p:cNvSpPr>
            <a:spLocks noGrp="1"/>
          </p:cNvSpPr>
          <p:nvPr>
            <p:ph type="body" sz="quarter" idx="44" hasCustomPrompt="1"/>
          </p:nvPr>
        </p:nvSpPr>
        <p:spPr>
          <a:xfrm>
            <a:off x="935567" y="4807641"/>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0" name="Rectangle 39"/>
          <p:cNvSpPr/>
          <p:nvPr userDrawn="1"/>
        </p:nvSpPr>
        <p:spPr>
          <a:xfrm>
            <a:off x="2806448" y="5166123"/>
            <a:ext cx="8090153" cy="37967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1" name="Text Placeholder 5"/>
          <p:cNvSpPr>
            <a:spLocks noGrp="1"/>
          </p:cNvSpPr>
          <p:nvPr>
            <p:ph type="body" sz="quarter" idx="45" hasCustomPrompt="1"/>
          </p:nvPr>
        </p:nvSpPr>
        <p:spPr>
          <a:xfrm>
            <a:off x="935567" y="5166123"/>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2" name="Rectangle 41"/>
          <p:cNvSpPr/>
          <p:nvPr userDrawn="1"/>
        </p:nvSpPr>
        <p:spPr>
          <a:xfrm>
            <a:off x="2806448" y="5545793"/>
            <a:ext cx="8090153" cy="3796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3" name="Text Placeholder 5"/>
          <p:cNvSpPr>
            <a:spLocks noGrp="1"/>
          </p:cNvSpPr>
          <p:nvPr>
            <p:ph type="body" sz="quarter" idx="46" hasCustomPrompt="1"/>
          </p:nvPr>
        </p:nvSpPr>
        <p:spPr>
          <a:xfrm>
            <a:off x="935567" y="5545793"/>
            <a:ext cx="1734403" cy="379671"/>
          </a:xfrm>
        </p:spPr>
        <p:txBody>
          <a:bodyPr anchor="ctr">
            <a:normAutofit/>
          </a:bodyPr>
          <a:lstStyle>
            <a:lvl1pPr marL="0" indent="0" algn="r">
              <a:lnSpc>
                <a:spcPct val="100000"/>
              </a:lnSpc>
              <a:spcBef>
                <a:spcPts val="0"/>
              </a:spcBef>
              <a:buFontTx/>
              <a:buNone/>
              <a:defRPr sz="1333">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4" name="Title 1"/>
          <p:cNvSpPr>
            <a:spLocks noGrp="1"/>
          </p:cNvSpPr>
          <p:nvPr>
            <p:ph type="title" hasCustomPrompt="1"/>
          </p:nvPr>
        </p:nvSpPr>
        <p:spPr>
          <a:xfrm>
            <a:off x="2015067" y="833543"/>
            <a:ext cx="8161867" cy="695379"/>
          </a:xfrm>
        </p:spPr>
        <p:txBody>
          <a:bodyPr anchor="b"/>
          <a:lstStyle>
            <a:lvl1pPr algn="ctr">
              <a:defRPr>
                <a:solidFill>
                  <a:schemeClr val="bg1"/>
                </a:solidFill>
              </a:defRPr>
            </a:lvl1pPr>
          </a:lstStyle>
          <a:p>
            <a:r>
              <a:rPr kumimoji="1" lang="en-US" altLang="ja-JP" dirty="0"/>
              <a:t>Slide title goes here</a:t>
            </a:r>
            <a:endParaRPr kumimoji="1" lang="ja-JP" altLang="en-US" dirty="0"/>
          </a:p>
        </p:txBody>
      </p:sp>
      <p:sp>
        <p:nvSpPr>
          <p:cNvPr id="45" name="Text Placeholder 5"/>
          <p:cNvSpPr>
            <a:spLocks noGrp="1"/>
          </p:cNvSpPr>
          <p:nvPr>
            <p:ph type="body" sz="quarter" idx="15"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12026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44"/>
                                        </p:tgtEl>
                                        <p:attrNameLst>
                                          <p:attrName>style.visibility</p:attrName>
                                        </p:attrNameLst>
                                      </p:cBhvr>
                                      <p:to>
                                        <p:strVal val="visible"/>
                                      </p:to>
                                    </p:set>
                                    <p:anim calcmode="lin" valueType="num">
                                      <p:cBhvr additive="base">
                                        <p:cTn id="7" dur="1000" fill="hold"/>
                                        <p:tgtEl>
                                          <p:spTgt spid="44"/>
                                        </p:tgtEl>
                                        <p:attrNameLst>
                                          <p:attrName>ppt_x</p:attrName>
                                        </p:attrNameLst>
                                      </p:cBhvr>
                                      <p:tavLst>
                                        <p:tav tm="0">
                                          <p:val>
                                            <p:strVal val="#ppt_x"/>
                                          </p:val>
                                        </p:tav>
                                        <p:tav tm="100000">
                                          <p:val>
                                            <p:strVal val="#ppt_x"/>
                                          </p:val>
                                        </p:tav>
                                      </p:tavLst>
                                    </p:anim>
                                    <p:anim calcmode="lin" valueType="num">
                                      <p:cBhvr additive="base">
                                        <p:cTn id="8" dur="1000" fill="hold"/>
                                        <p:tgtEl>
                                          <p:spTgt spid="44"/>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500"/>
                                        <p:tgtEl>
                                          <p:spTgt spid="45"/>
                                        </p:tgtEl>
                                      </p:cBhvr>
                                    </p:animEffect>
                                  </p:childTnLst>
                                </p:cTn>
                              </p:par>
                            </p:childTnLst>
                          </p:cTn>
                        </p:par>
                        <p:par>
                          <p:cTn id="13" fill="hold">
                            <p:stCondLst>
                              <p:cond delay="1800"/>
                            </p:stCondLst>
                            <p:childTnLst>
                              <p:par>
                                <p:cTn id="14" presetID="22" presetClass="entr" presetSubtype="8"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par>
                                <p:cTn id="17" presetID="22" presetClass="entr" presetSubtype="8" fill="hold" grpId="0" nodeType="withEffect">
                                  <p:stCondLst>
                                    <p:cond delay="100"/>
                                  </p:stCondLst>
                                  <p:childTnLst>
                                    <p:set>
                                      <p:cBhvr>
                                        <p:cTn id="18" dur="1" fill="hold">
                                          <p:stCondLst>
                                            <p:cond delay="0"/>
                                          </p:stCondLst>
                                        </p:cTn>
                                        <p:tgtEl>
                                          <p:spTgt spid="30"/>
                                        </p:tgtEl>
                                        <p:attrNameLst>
                                          <p:attrName>style.visibility</p:attrName>
                                        </p:attrNameLst>
                                      </p:cBhvr>
                                      <p:to>
                                        <p:strVal val="visible"/>
                                      </p:to>
                                    </p:set>
                                    <p:animEffect transition="in" filter="wipe(left)">
                                      <p:cBhvr>
                                        <p:cTn id="19" dur="500"/>
                                        <p:tgtEl>
                                          <p:spTgt spid="30"/>
                                        </p:tgtEl>
                                      </p:cBhvr>
                                    </p:animEffect>
                                  </p:childTnLst>
                                </p:cTn>
                              </p:par>
                              <p:par>
                                <p:cTn id="20" presetID="22" presetClass="entr" presetSubtype="8" fill="hold" grpId="0" nodeType="withEffect">
                                  <p:stCondLst>
                                    <p:cond delay="20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30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par>
                                <p:cTn id="26" presetID="22" presetClass="entr" presetSubtype="8" fill="hold" grpId="0" nodeType="withEffect">
                                  <p:stCondLst>
                                    <p:cond delay="40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par>
                                <p:cTn id="29" presetID="22" presetClass="entr" presetSubtype="8" fill="hold" grpId="0" nodeType="withEffect">
                                  <p:stCondLst>
                                    <p:cond delay="50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par>
                                <p:cTn id="32" presetID="22" presetClass="entr" presetSubtype="8" fill="hold" grpId="0" nodeType="withEffect">
                                  <p:stCondLst>
                                    <p:cond delay="600"/>
                                  </p:stCondLst>
                                  <p:childTnLst>
                                    <p:set>
                                      <p:cBhvr>
                                        <p:cTn id="33" dur="1" fill="hold">
                                          <p:stCondLst>
                                            <p:cond delay="0"/>
                                          </p:stCondLst>
                                        </p:cTn>
                                        <p:tgtEl>
                                          <p:spTgt spid="40"/>
                                        </p:tgtEl>
                                        <p:attrNameLst>
                                          <p:attrName>style.visibility</p:attrName>
                                        </p:attrNameLst>
                                      </p:cBhvr>
                                      <p:to>
                                        <p:strVal val="visible"/>
                                      </p:to>
                                    </p:set>
                                    <p:animEffect transition="in" filter="wipe(left)">
                                      <p:cBhvr>
                                        <p:cTn id="34" dur="500"/>
                                        <p:tgtEl>
                                          <p:spTgt spid="40"/>
                                        </p:tgtEl>
                                      </p:cBhvr>
                                    </p:animEffect>
                                  </p:childTnLst>
                                </p:cTn>
                              </p:par>
                              <p:par>
                                <p:cTn id="35" presetID="22" presetClass="entr" presetSubtype="8" fill="hold" grpId="0" nodeType="withEffect">
                                  <p:stCondLst>
                                    <p:cond delay="700"/>
                                  </p:stCondLst>
                                  <p:childTnLst>
                                    <p:set>
                                      <p:cBhvr>
                                        <p:cTn id="36" dur="1" fill="hold">
                                          <p:stCondLst>
                                            <p:cond delay="0"/>
                                          </p:stCondLst>
                                        </p:cTn>
                                        <p:tgtEl>
                                          <p:spTgt spid="42"/>
                                        </p:tgtEl>
                                        <p:attrNameLst>
                                          <p:attrName>style.visibility</p:attrName>
                                        </p:attrNameLst>
                                      </p:cBhvr>
                                      <p:to>
                                        <p:strVal val="visible"/>
                                      </p:to>
                                    </p:set>
                                    <p:animEffect transition="in" filter="wipe(left)">
                                      <p:cBhvr>
                                        <p:cTn id="37" dur="500"/>
                                        <p:tgtEl>
                                          <p:spTgt spid="42"/>
                                        </p:tgtEl>
                                      </p:cBhvr>
                                    </p:animEffect>
                                  </p:childTnLst>
                                </p:cTn>
                              </p:par>
                            </p:childTnLst>
                          </p:cTn>
                        </p:par>
                        <p:par>
                          <p:cTn id="38" fill="hold">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animEffect transition="in" filter="fade">
                                      <p:cBhvr>
                                        <p:cTn id="41" dur="500"/>
                                        <p:tgtEl>
                                          <p:spTgt spid="10">
                                            <p:txEl>
                                              <p:pRg st="0" end="0"/>
                                            </p:txEl>
                                          </p:spTgt>
                                        </p:tgtEl>
                                      </p:cBhvr>
                                    </p:animEffect>
                                  </p:childTnLst>
                                </p:cTn>
                              </p:par>
                              <p:par>
                                <p:cTn id="42" presetID="10" presetClass="entr" presetSubtype="0" fill="hold" grpId="0" nodeType="withEffect">
                                  <p:stCondLst>
                                    <p:cond delay="100"/>
                                  </p:stCondLst>
                                  <p:childTnLst>
                                    <p:set>
                                      <p:cBhvr>
                                        <p:cTn id="43" dur="1" fill="hold">
                                          <p:stCondLst>
                                            <p:cond delay="0"/>
                                          </p:stCondLst>
                                        </p:cTn>
                                        <p:tgtEl>
                                          <p:spTgt spid="24">
                                            <p:txEl>
                                              <p:pRg st="0" end="0"/>
                                            </p:txEl>
                                          </p:spTgt>
                                        </p:tgtEl>
                                        <p:attrNameLst>
                                          <p:attrName>style.visibility</p:attrName>
                                        </p:attrNameLst>
                                      </p:cBhvr>
                                      <p:to>
                                        <p:strVal val="visible"/>
                                      </p:to>
                                    </p:set>
                                    <p:animEffect transition="in" filter="fade">
                                      <p:cBhvr>
                                        <p:cTn id="44" dur="500"/>
                                        <p:tgtEl>
                                          <p:spTgt spid="24">
                                            <p:txEl>
                                              <p:pRg st="0" end="0"/>
                                            </p:txEl>
                                          </p:spTgt>
                                        </p:tgtEl>
                                      </p:cBhvr>
                                    </p:animEffect>
                                  </p:childTnLst>
                                </p:cTn>
                              </p:par>
                              <p:par>
                                <p:cTn id="45" presetID="10" presetClass="entr" presetSubtype="0" fill="hold" grpId="0" nodeType="withEffect">
                                  <p:stCondLst>
                                    <p:cond delay="20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fade">
                                      <p:cBhvr>
                                        <p:cTn id="47" dur="500"/>
                                        <p:tgtEl>
                                          <p:spTgt spid="11">
                                            <p:txEl>
                                              <p:pRg st="0" end="0"/>
                                            </p:txEl>
                                          </p:spTgt>
                                        </p:tgtEl>
                                      </p:cBhvr>
                                    </p:animEffect>
                                  </p:childTnLst>
                                </p:cTn>
                              </p:par>
                              <p:par>
                                <p:cTn id="48" presetID="10" presetClass="entr" presetSubtype="0" fill="hold" grpId="0" nodeType="withEffect">
                                  <p:stCondLst>
                                    <p:cond delay="300"/>
                                  </p:stCondLst>
                                  <p:childTnLst>
                                    <p:set>
                                      <p:cBhvr>
                                        <p:cTn id="49" dur="1" fill="hold">
                                          <p:stCondLst>
                                            <p:cond delay="0"/>
                                          </p:stCondLst>
                                        </p:cTn>
                                        <p:tgtEl>
                                          <p:spTgt spid="25">
                                            <p:txEl>
                                              <p:pRg st="0" end="0"/>
                                            </p:txEl>
                                          </p:spTgt>
                                        </p:tgtEl>
                                        <p:attrNameLst>
                                          <p:attrName>style.visibility</p:attrName>
                                        </p:attrNameLst>
                                      </p:cBhvr>
                                      <p:to>
                                        <p:strVal val="visible"/>
                                      </p:to>
                                    </p:set>
                                    <p:animEffect transition="in" filter="fade">
                                      <p:cBhvr>
                                        <p:cTn id="50" dur="500"/>
                                        <p:tgtEl>
                                          <p:spTgt spid="25">
                                            <p:txEl>
                                              <p:pRg st="0" end="0"/>
                                            </p:txEl>
                                          </p:spTgt>
                                        </p:tgtEl>
                                      </p:cBhvr>
                                    </p:animEffect>
                                  </p:childTnLst>
                                </p:cTn>
                              </p:par>
                              <p:par>
                                <p:cTn id="51" presetID="10" presetClass="entr" presetSubtype="0" fill="hold" grpId="0" nodeType="withEffect">
                                  <p:stCondLst>
                                    <p:cond delay="400"/>
                                  </p:stCondLst>
                                  <p:childTnLst>
                                    <p:set>
                                      <p:cBhvr>
                                        <p:cTn id="52" dur="1" fill="hold">
                                          <p:stCondLst>
                                            <p:cond delay="0"/>
                                          </p:stCondLst>
                                        </p:cTn>
                                        <p:tgtEl>
                                          <p:spTgt spid="12">
                                            <p:txEl>
                                              <p:pRg st="0" end="0"/>
                                            </p:txEl>
                                          </p:spTgt>
                                        </p:tgtEl>
                                        <p:attrNameLst>
                                          <p:attrName>style.visibility</p:attrName>
                                        </p:attrNameLst>
                                      </p:cBhvr>
                                      <p:to>
                                        <p:strVal val="visible"/>
                                      </p:to>
                                    </p:set>
                                    <p:animEffect transition="in" filter="fade">
                                      <p:cBhvr>
                                        <p:cTn id="53" dur="500"/>
                                        <p:tgtEl>
                                          <p:spTgt spid="12">
                                            <p:txEl>
                                              <p:pRg st="0" end="0"/>
                                            </p:txEl>
                                          </p:spTgt>
                                        </p:tgtEl>
                                      </p:cBhvr>
                                    </p:animEffect>
                                  </p:childTnLst>
                                </p:cTn>
                              </p:par>
                              <p:par>
                                <p:cTn id="54" presetID="10" presetClass="entr" presetSubtype="0" fill="hold" grpId="0" nodeType="withEffect">
                                  <p:stCondLst>
                                    <p:cond delay="500"/>
                                  </p:stCondLst>
                                  <p:childTnLst>
                                    <p:set>
                                      <p:cBhvr>
                                        <p:cTn id="55" dur="1" fill="hold">
                                          <p:stCondLst>
                                            <p:cond delay="0"/>
                                          </p:stCondLst>
                                        </p:cTn>
                                        <p:tgtEl>
                                          <p:spTgt spid="26">
                                            <p:txEl>
                                              <p:pRg st="0" end="0"/>
                                            </p:txEl>
                                          </p:spTgt>
                                        </p:tgtEl>
                                        <p:attrNameLst>
                                          <p:attrName>style.visibility</p:attrName>
                                        </p:attrNameLst>
                                      </p:cBhvr>
                                      <p:to>
                                        <p:strVal val="visible"/>
                                      </p:to>
                                    </p:set>
                                    <p:animEffect transition="in" filter="fade">
                                      <p:cBhvr>
                                        <p:cTn id="56" dur="500"/>
                                        <p:tgtEl>
                                          <p:spTgt spid="26">
                                            <p:txEl>
                                              <p:pRg st="0" end="0"/>
                                            </p:txEl>
                                          </p:spTgt>
                                        </p:tgtEl>
                                      </p:cBhvr>
                                    </p:animEffect>
                                  </p:childTnLst>
                                </p:cTn>
                              </p:par>
                              <p:par>
                                <p:cTn id="57" presetID="10" presetClass="entr" presetSubtype="0" fill="hold" grpId="0" nodeType="withEffect">
                                  <p:stCondLst>
                                    <p:cond delay="600"/>
                                  </p:st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par>
                                <p:cTn id="60" presetID="10" presetClass="entr" presetSubtype="0" fill="hold" grpId="0" nodeType="withEffect">
                                  <p:stCondLst>
                                    <p:cond delay="700"/>
                                  </p:stCondLst>
                                  <p:childTnLst>
                                    <p:set>
                                      <p:cBhvr>
                                        <p:cTn id="61" dur="1" fill="hold">
                                          <p:stCondLst>
                                            <p:cond delay="0"/>
                                          </p:stCondLst>
                                        </p:cTn>
                                        <p:tgtEl>
                                          <p:spTgt spid="27">
                                            <p:txEl>
                                              <p:pRg st="0" end="0"/>
                                            </p:txEl>
                                          </p:spTgt>
                                        </p:tgtEl>
                                        <p:attrNameLst>
                                          <p:attrName>style.visibility</p:attrName>
                                        </p:attrNameLst>
                                      </p:cBhvr>
                                      <p:to>
                                        <p:strVal val="visible"/>
                                      </p:to>
                                    </p:set>
                                    <p:animEffect transition="in" filter="fade">
                                      <p:cBhvr>
                                        <p:cTn id="62" dur="500"/>
                                        <p:tgtEl>
                                          <p:spTgt spid="27">
                                            <p:txEl>
                                              <p:pRg st="0" end="0"/>
                                            </p:txEl>
                                          </p:spTgt>
                                        </p:tgtEl>
                                      </p:cBhvr>
                                    </p:animEffect>
                                  </p:childTnLst>
                                </p:cTn>
                              </p:par>
                              <p:par>
                                <p:cTn id="63" presetID="10" presetClass="entr" presetSubtype="0" fill="hold" grpId="0" nodeType="withEffect">
                                  <p:stCondLst>
                                    <p:cond delay="800"/>
                                  </p:stCondLst>
                                  <p:childTnLst>
                                    <p:set>
                                      <p:cBhvr>
                                        <p:cTn id="64" dur="1" fill="hold">
                                          <p:stCondLst>
                                            <p:cond delay="0"/>
                                          </p:stCondLst>
                                        </p:cTn>
                                        <p:tgtEl>
                                          <p:spTgt spid="14">
                                            <p:txEl>
                                              <p:pRg st="0" end="0"/>
                                            </p:txEl>
                                          </p:spTgt>
                                        </p:tgtEl>
                                        <p:attrNameLst>
                                          <p:attrName>style.visibility</p:attrName>
                                        </p:attrNameLst>
                                      </p:cBhvr>
                                      <p:to>
                                        <p:strVal val="visible"/>
                                      </p:to>
                                    </p:set>
                                    <p:animEffect transition="in" filter="fade">
                                      <p:cBhvr>
                                        <p:cTn id="65" dur="500"/>
                                        <p:tgtEl>
                                          <p:spTgt spid="14">
                                            <p:txEl>
                                              <p:pRg st="0" end="0"/>
                                            </p:txEl>
                                          </p:spTgt>
                                        </p:tgtEl>
                                      </p:cBhvr>
                                    </p:animEffect>
                                  </p:childTnLst>
                                </p:cTn>
                              </p:par>
                              <p:par>
                                <p:cTn id="66" presetID="10" presetClass="entr" presetSubtype="0" fill="hold" grpId="0" nodeType="withEffect">
                                  <p:stCondLst>
                                    <p:cond delay="900"/>
                                  </p:stCondLst>
                                  <p:childTnLst>
                                    <p:set>
                                      <p:cBhvr>
                                        <p:cTn id="67" dur="1" fill="hold">
                                          <p:stCondLst>
                                            <p:cond delay="0"/>
                                          </p:stCondLst>
                                        </p:cTn>
                                        <p:tgtEl>
                                          <p:spTgt spid="28">
                                            <p:txEl>
                                              <p:pRg st="0" end="0"/>
                                            </p:txEl>
                                          </p:spTgt>
                                        </p:tgtEl>
                                        <p:attrNameLst>
                                          <p:attrName>style.visibility</p:attrName>
                                        </p:attrNameLst>
                                      </p:cBhvr>
                                      <p:to>
                                        <p:strVal val="visible"/>
                                      </p:to>
                                    </p:set>
                                    <p:animEffect transition="in" filter="fade">
                                      <p:cBhvr>
                                        <p:cTn id="68" dur="500"/>
                                        <p:tgtEl>
                                          <p:spTgt spid="28">
                                            <p:txEl>
                                              <p:pRg st="0" end="0"/>
                                            </p:txEl>
                                          </p:spTgt>
                                        </p:tgtEl>
                                      </p:cBhvr>
                                    </p:animEffect>
                                  </p:childTnLst>
                                </p:cTn>
                              </p:par>
                              <p:par>
                                <p:cTn id="69" presetID="10" presetClass="entr" presetSubtype="0" fill="hold" grpId="0" nodeType="withEffect">
                                  <p:stCondLst>
                                    <p:cond delay="1000"/>
                                  </p:stCondLst>
                                  <p:childTnLst>
                                    <p:set>
                                      <p:cBhvr>
                                        <p:cTn id="70" dur="1" fill="hold">
                                          <p:stCondLst>
                                            <p:cond delay="0"/>
                                          </p:stCondLst>
                                        </p:cTn>
                                        <p:tgtEl>
                                          <p:spTgt spid="15">
                                            <p:txEl>
                                              <p:pRg st="0" end="0"/>
                                            </p:txEl>
                                          </p:spTgt>
                                        </p:tgtEl>
                                        <p:attrNameLst>
                                          <p:attrName>style.visibility</p:attrName>
                                        </p:attrNameLst>
                                      </p:cBhvr>
                                      <p:to>
                                        <p:strVal val="visible"/>
                                      </p:to>
                                    </p:set>
                                    <p:animEffect transition="in" filter="fade">
                                      <p:cBhvr>
                                        <p:cTn id="71" dur="500"/>
                                        <p:tgtEl>
                                          <p:spTgt spid="15">
                                            <p:txEl>
                                              <p:pRg st="0" end="0"/>
                                            </p:txEl>
                                          </p:spTgt>
                                        </p:tgtEl>
                                      </p:cBhvr>
                                    </p:animEffect>
                                  </p:childTnLst>
                                </p:cTn>
                              </p:par>
                              <p:par>
                                <p:cTn id="72" presetID="10" presetClass="entr" presetSubtype="0" fill="hold" grpId="0" nodeType="withEffect">
                                  <p:stCondLst>
                                    <p:cond delay="1100"/>
                                  </p:stCondLst>
                                  <p:childTnLst>
                                    <p:set>
                                      <p:cBhvr>
                                        <p:cTn id="73" dur="1" fill="hold">
                                          <p:stCondLst>
                                            <p:cond delay="0"/>
                                          </p:stCondLst>
                                        </p:cTn>
                                        <p:tgtEl>
                                          <p:spTgt spid="29">
                                            <p:txEl>
                                              <p:pRg st="0" end="0"/>
                                            </p:txEl>
                                          </p:spTgt>
                                        </p:tgtEl>
                                        <p:attrNameLst>
                                          <p:attrName>style.visibility</p:attrName>
                                        </p:attrNameLst>
                                      </p:cBhvr>
                                      <p:to>
                                        <p:strVal val="visible"/>
                                      </p:to>
                                    </p:set>
                                    <p:animEffect transition="in" filter="fade">
                                      <p:cBhvr>
                                        <p:cTn id="74" dur="500"/>
                                        <p:tgtEl>
                                          <p:spTgt spid="29">
                                            <p:txEl>
                                              <p:pRg st="0" end="0"/>
                                            </p:txEl>
                                          </p:spTgt>
                                        </p:tgtEl>
                                      </p:cBhvr>
                                    </p:animEffect>
                                  </p:childTnLst>
                                </p:cTn>
                              </p:par>
                            </p:childTnLst>
                          </p:cTn>
                        </p:par>
                        <p:par>
                          <p:cTn id="75" fill="hold">
                            <p:stCondLst>
                              <p:cond delay="4600"/>
                            </p:stCondLst>
                            <p:childTnLst>
                              <p:par>
                                <p:cTn id="76" presetID="10" presetClass="entr" presetSubtype="0" fill="hold" grpId="0" nodeType="afterEffect">
                                  <p:stCondLst>
                                    <p:cond delay="0"/>
                                  </p:stCondLst>
                                  <p:childTnLst>
                                    <p:set>
                                      <p:cBhvr>
                                        <p:cTn id="77" dur="1" fill="hold">
                                          <p:stCondLst>
                                            <p:cond delay="0"/>
                                          </p:stCondLst>
                                        </p:cTn>
                                        <p:tgtEl>
                                          <p:spTgt spid="17">
                                            <p:txEl>
                                              <p:pRg st="0" end="0"/>
                                            </p:txEl>
                                          </p:spTgt>
                                        </p:tgtEl>
                                        <p:attrNameLst>
                                          <p:attrName>style.visibility</p:attrName>
                                        </p:attrNameLst>
                                      </p:cBhvr>
                                      <p:to>
                                        <p:strVal val="visible"/>
                                      </p:to>
                                    </p:set>
                                    <p:animEffect transition="in" filter="fade">
                                      <p:cBhvr>
                                        <p:cTn id="78" dur="500"/>
                                        <p:tgtEl>
                                          <p:spTgt spid="17">
                                            <p:txEl>
                                              <p:pRg st="0" end="0"/>
                                            </p:txEl>
                                          </p:spTgt>
                                        </p:tgtEl>
                                      </p:cBhvr>
                                    </p:animEffect>
                                  </p:childTnLst>
                                </p:cTn>
                              </p:par>
                            </p:childTnLst>
                          </p:cTn>
                        </p:par>
                        <p:par>
                          <p:cTn id="79" fill="hold">
                            <p:stCondLst>
                              <p:cond delay="5100"/>
                            </p:stCondLst>
                            <p:childTnLst>
                              <p:par>
                                <p:cTn id="80" presetID="10" presetClass="entr" presetSubtype="0" fill="hold" grpId="0" nodeType="afterEffect">
                                  <p:stCondLst>
                                    <p:cond delay="0"/>
                                  </p:stCondLst>
                                  <p:childTnLst>
                                    <p:set>
                                      <p:cBhvr>
                                        <p:cTn id="81" dur="1" fill="hold">
                                          <p:stCondLst>
                                            <p:cond delay="0"/>
                                          </p:stCondLst>
                                        </p:cTn>
                                        <p:tgtEl>
                                          <p:spTgt spid="31">
                                            <p:txEl>
                                              <p:pRg st="0" end="0"/>
                                            </p:txEl>
                                          </p:spTgt>
                                        </p:tgtEl>
                                        <p:attrNameLst>
                                          <p:attrName>style.visibility</p:attrName>
                                        </p:attrNameLst>
                                      </p:cBhvr>
                                      <p:to>
                                        <p:strVal val="visible"/>
                                      </p:to>
                                    </p:set>
                                    <p:animEffect transition="in" filter="fade">
                                      <p:cBhvr>
                                        <p:cTn id="82" dur="500"/>
                                        <p:tgtEl>
                                          <p:spTgt spid="31">
                                            <p:txEl>
                                              <p:pRg st="0" end="0"/>
                                            </p:txEl>
                                          </p:spTgt>
                                        </p:tgtEl>
                                      </p:cBhvr>
                                    </p:animEffect>
                                  </p:childTnLst>
                                </p:cTn>
                              </p:par>
                            </p:childTnLst>
                          </p:cTn>
                        </p:par>
                        <p:par>
                          <p:cTn id="83" fill="hold">
                            <p:stCondLst>
                              <p:cond delay="5600"/>
                            </p:stCondLst>
                            <p:childTnLst>
                              <p:par>
                                <p:cTn id="84" presetID="10" presetClass="entr" presetSubtype="0" fill="hold" grpId="0" nodeType="afterEffect">
                                  <p:stCondLst>
                                    <p:cond delay="0"/>
                                  </p:stCondLst>
                                  <p:childTnLst>
                                    <p:set>
                                      <p:cBhvr>
                                        <p:cTn id="85" dur="1" fill="hold">
                                          <p:stCondLst>
                                            <p:cond delay="0"/>
                                          </p:stCondLst>
                                        </p:cTn>
                                        <p:tgtEl>
                                          <p:spTgt spid="33">
                                            <p:txEl>
                                              <p:pRg st="0" end="0"/>
                                            </p:txEl>
                                          </p:spTgt>
                                        </p:tgtEl>
                                        <p:attrNameLst>
                                          <p:attrName>style.visibility</p:attrName>
                                        </p:attrNameLst>
                                      </p:cBhvr>
                                      <p:to>
                                        <p:strVal val="visible"/>
                                      </p:to>
                                    </p:set>
                                    <p:animEffect transition="in" filter="fade">
                                      <p:cBhvr>
                                        <p:cTn id="86" dur="500"/>
                                        <p:tgtEl>
                                          <p:spTgt spid="33">
                                            <p:txEl>
                                              <p:pRg st="0" end="0"/>
                                            </p:txEl>
                                          </p:spTgt>
                                        </p:tgtEl>
                                      </p:cBhvr>
                                    </p:animEffect>
                                  </p:childTnLst>
                                </p:cTn>
                              </p:par>
                            </p:childTnLst>
                          </p:cTn>
                        </p:par>
                        <p:par>
                          <p:cTn id="87" fill="hold">
                            <p:stCondLst>
                              <p:cond delay="6100"/>
                            </p:stCondLst>
                            <p:childTnLst>
                              <p:par>
                                <p:cTn id="88" presetID="10" presetClass="entr" presetSubtype="0" fill="hold" grpId="0" nodeType="afterEffect">
                                  <p:stCondLst>
                                    <p:cond delay="0"/>
                                  </p:stCondLst>
                                  <p:childTnLst>
                                    <p:set>
                                      <p:cBhvr>
                                        <p:cTn id="89" dur="1" fill="hold">
                                          <p:stCondLst>
                                            <p:cond delay="0"/>
                                          </p:stCondLst>
                                        </p:cTn>
                                        <p:tgtEl>
                                          <p:spTgt spid="35">
                                            <p:txEl>
                                              <p:pRg st="0" end="0"/>
                                            </p:txEl>
                                          </p:spTgt>
                                        </p:tgtEl>
                                        <p:attrNameLst>
                                          <p:attrName>style.visibility</p:attrName>
                                        </p:attrNameLst>
                                      </p:cBhvr>
                                      <p:to>
                                        <p:strVal val="visible"/>
                                      </p:to>
                                    </p:set>
                                    <p:animEffect transition="in" filter="fade">
                                      <p:cBhvr>
                                        <p:cTn id="90" dur="500"/>
                                        <p:tgtEl>
                                          <p:spTgt spid="35">
                                            <p:txEl>
                                              <p:pRg st="0" end="0"/>
                                            </p:txEl>
                                          </p:spTgt>
                                        </p:tgtEl>
                                      </p:cBhvr>
                                    </p:animEffect>
                                  </p:childTnLst>
                                </p:cTn>
                              </p:par>
                            </p:childTnLst>
                          </p:cTn>
                        </p:par>
                        <p:par>
                          <p:cTn id="91" fill="hold">
                            <p:stCondLst>
                              <p:cond delay="6600"/>
                            </p:stCondLst>
                            <p:childTnLst>
                              <p:par>
                                <p:cTn id="92" presetID="10" presetClass="entr" presetSubtype="0" fill="hold" grpId="0" nodeType="afterEffect">
                                  <p:stCondLst>
                                    <p:cond delay="0"/>
                                  </p:stCondLst>
                                  <p:childTnLst>
                                    <p:set>
                                      <p:cBhvr>
                                        <p:cTn id="93" dur="1" fill="hold">
                                          <p:stCondLst>
                                            <p:cond delay="0"/>
                                          </p:stCondLst>
                                        </p:cTn>
                                        <p:tgtEl>
                                          <p:spTgt spid="37">
                                            <p:txEl>
                                              <p:pRg st="0" end="0"/>
                                            </p:txEl>
                                          </p:spTgt>
                                        </p:tgtEl>
                                        <p:attrNameLst>
                                          <p:attrName>style.visibility</p:attrName>
                                        </p:attrNameLst>
                                      </p:cBhvr>
                                      <p:to>
                                        <p:strVal val="visible"/>
                                      </p:to>
                                    </p:set>
                                    <p:animEffect transition="in" filter="fade">
                                      <p:cBhvr>
                                        <p:cTn id="94" dur="500"/>
                                        <p:tgtEl>
                                          <p:spTgt spid="37">
                                            <p:txEl>
                                              <p:pRg st="0" end="0"/>
                                            </p:txEl>
                                          </p:spTgt>
                                        </p:tgtEl>
                                      </p:cBhvr>
                                    </p:animEffect>
                                  </p:childTnLst>
                                </p:cTn>
                              </p:par>
                            </p:childTnLst>
                          </p:cTn>
                        </p:par>
                        <p:par>
                          <p:cTn id="95" fill="hold">
                            <p:stCondLst>
                              <p:cond delay="7100"/>
                            </p:stCondLst>
                            <p:childTnLst>
                              <p:par>
                                <p:cTn id="96" presetID="10" presetClass="entr" presetSubtype="0" fill="hold" grpId="0" nodeType="afterEffect">
                                  <p:stCondLst>
                                    <p:cond delay="0"/>
                                  </p:stCondLst>
                                  <p:childTnLst>
                                    <p:set>
                                      <p:cBhvr>
                                        <p:cTn id="97" dur="1" fill="hold">
                                          <p:stCondLst>
                                            <p:cond delay="0"/>
                                          </p:stCondLst>
                                        </p:cTn>
                                        <p:tgtEl>
                                          <p:spTgt spid="39">
                                            <p:txEl>
                                              <p:pRg st="0" end="0"/>
                                            </p:txEl>
                                          </p:spTgt>
                                        </p:tgtEl>
                                        <p:attrNameLst>
                                          <p:attrName>style.visibility</p:attrName>
                                        </p:attrNameLst>
                                      </p:cBhvr>
                                      <p:to>
                                        <p:strVal val="visible"/>
                                      </p:to>
                                    </p:set>
                                    <p:animEffect transition="in" filter="fade">
                                      <p:cBhvr>
                                        <p:cTn id="98" dur="500"/>
                                        <p:tgtEl>
                                          <p:spTgt spid="39">
                                            <p:txEl>
                                              <p:pRg st="0" end="0"/>
                                            </p:txEl>
                                          </p:spTgt>
                                        </p:tgtEl>
                                      </p:cBhvr>
                                    </p:animEffect>
                                  </p:childTnLst>
                                </p:cTn>
                              </p:par>
                            </p:childTnLst>
                          </p:cTn>
                        </p:par>
                        <p:par>
                          <p:cTn id="99" fill="hold">
                            <p:stCondLst>
                              <p:cond delay="7600"/>
                            </p:stCondLst>
                            <p:childTnLst>
                              <p:par>
                                <p:cTn id="100" presetID="10" presetClass="entr" presetSubtype="0" fill="hold" grpId="0" nodeType="afterEffect">
                                  <p:stCondLst>
                                    <p:cond delay="0"/>
                                  </p:stCondLst>
                                  <p:childTnLst>
                                    <p:set>
                                      <p:cBhvr>
                                        <p:cTn id="101" dur="1" fill="hold">
                                          <p:stCondLst>
                                            <p:cond delay="0"/>
                                          </p:stCondLst>
                                        </p:cTn>
                                        <p:tgtEl>
                                          <p:spTgt spid="41">
                                            <p:txEl>
                                              <p:pRg st="0" end="0"/>
                                            </p:txEl>
                                          </p:spTgt>
                                        </p:tgtEl>
                                        <p:attrNameLst>
                                          <p:attrName>style.visibility</p:attrName>
                                        </p:attrNameLst>
                                      </p:cBhvr>
                                      <p:to>
                                        <p:strVal val="visible"/>
                                      </p:to>
                                    </p:set>
                                    <p:animEffect transition="in" filter="fade">
                                      <p:cBhvr>
                                        <p:cTn id="102" dur="500"/>
                                        <p:tgtEl>
                                          <p:spTgt spid="41">
                                            <p:txEl>
                                              <p:pRg st="0" end="0"/>
                                            </p:txEl>
                                          </p:spTgt>
                                        </p:tgtEl>
                                      </p:cBhvr>
                                    </p:animEffect>
                                  </p:childTnLst>
                                </p:cTn>
                              </p:par>
                            </p:childTnLst>
                          </p:cTn>
                        </p:par>
                        <p:par>
                          <p:cTn id="103" fill="hold">
                            <p:stCondLst>
                              <p:cond delay="8100"/>
                            </p:stCondLst>
                            <p:childTnLst>
                              <p:par>
                                <p:cTn id="104" presetID="10" presetClass="entr" presetSubtype="0" fill="hold" grpId="0" nodeType="afterEffect">
                                  <p:stCondLst>
                                    <p:cond delay="0"/>
                                  </p:stCondLst>
                                  <p:childTnLst>
                                    <p:set>
                                      <p:cBhvr>
                                        <p:cTn id="105" dur="1" fill="hold">
                                          <p:stCondLst>
                                            <p:cond delay="0"/>
                                          </p:stCondLst>
                                        </p:cTn>
                                        <p:tgtEl>
                                          <p:spTgt spid="43">
                                            <p:txEl>
                                              <p:pRg st="0" end="0"/>
                                            </p:txEl>
                                          </p:spTgt>
                                        </p:tgtEl>
                                        <p:attrNameLst>
                                          <p:attrName>style.visibility</p:attrName>
                                        </p:attrNameLst>
                                      </p:cBhvr>
                                      <p:to>
                                        <p:strVal val="visible"/>
                                      </p:to>
                                    </p:set>
                                    <p:animEffect transition="in" filter="fade">
                                      <p:cBhvr>
                                        <p:cTn id="106"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10"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build="p">
        <p:tmplLst>
          <p:tmpl lvl="1">
            <p:tnLst>
              <p:par>
                <p:cTn presetID="10" presetClass="entr" presetSubtype="0" fill="hold" nodeType="withEffect">
                  <p:stCondLst>
                    <p:cond delay="4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10" presetClass="entr" presetSubtype="0" fill="hold" nodeType="withEffect">
                  <p:stCondLst>
                    <p:cond delay="60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withEffect">
                  <p:stCondLst>
                    <p:cond delay="80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withEffect">
                  <p:stCondLst>
                    <p:cond delay="10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24" grpId="0" build="p">
        <p:tmplLst>
          <p:tmpl lvl="1">
            <p:tnLst>
              <p:par>
                <p:cTn presetID="10" presetClass="entr" presetSubtype="0" fill="hold" nodeType="withEffect">
                  <p:stCondLst>
                    <p:cond delay="10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10" presetClass="entr" presetSubtype="0" fill="hold" nodeType="withEffect">
                  <p:stCondLst>
                    <p:cond delay="30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10" presetClass="entr" presetSubtype="0" fill="hold" nodeType="withEffect">
                  <p:stCondLst>
                    <p:cond delay="5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withEffect">
                  <p:stCondLst>
                    <p:cond delay="7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10" presetClass="entr" presetSubtype="0" fill="hold" nodeType="withEffect">
                  <p:stCondLst>
                    <p:cond delay="90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0" presetClass="entr" presetSubtype="0" fill="hold" nodeType="withEffect">
                  <p:stCondLst>
                    <p:cond delay="11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animBg="1"/>
      <p:bldP spid="31" grpId="0" build="p">
        <p:tmplLst>
          <p:tmpl lvl="1">
            <p:tnLst>
              <p:par>
                <p:cTn presetID="10"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animBg="1"/>
      <p:bldP spid="33" grpId="0" build="p">
        <p:tmplLst>
          <p:tmpl lvl="1">
            <p:tnLst>
              <p:par>
                <p:cTn presetID="10"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animBg="1"/>
      <p:bldP spid="37" grpId="0" build="p">
        <p:tmplLst>
          <p:tmpl lvl="1">
            <p:tnLst>
              <p:par>
                <p:cTn presetID="10" presetClass="entr" presetSubtype="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animBg="1"/>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p:bldP spid="45" grpId="0">
        <p:tmplLst>
          <p:tmpl>
            <p:tnLst>
              <p:par>
                <p:cTn presetID="10"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Table 5x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6095999" y="2180503"/>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Rectangle 5"/>
          <p:cNvSpPr/>
          <p:nvPr userDrawn="1"/>
        </p:nvSpPr>
        <p:spPr>
          <a:xfrm>
            <a:off x="6095999" y="2801638"/>
            <a:ext cx="5160435"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6095999" y="3422774"/>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6095999" y="4043909"/>
            <a:ext cx="5160435"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Rectangle 8"/>
          <p:cNvSpPr/>
          <p:nvPr userDrawn="1"/>
        </p:nvSpPr>
        <p:spPr>
          <a:xfrm>
            <a:off x="6095999" y="4665044"/>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Rectangle 9"/>
          <p:cNvSpPr/>
          <p:nvPr userDrawn="1"/>
        </p:nvSpPr>
        <p:spPr>
          <a:xfrm>
            <a:off x="4343401" y="1559368"/>
            <a:ext cx="1752599" cy="6240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Rectangle 10"/>
          <p:cNvSpPr/>
          <p:nvPr userDrawn="1"/>
        </p:nvSpPr>
        <p:spPr>
          <a:xfrm>
            <a:off x="6096000" y="1559368"/>
            <a:ext cx="5160434" cy="62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Rectangle 11"/>
          <p:cNvSpPr/>
          <p:nvPr userDrawn="1"/>
        </p:nvSpPr>
        <p:spPr>
          <a:xfrm>
            <a:off x="4343400" y="2180503"/>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3" name="Rectangle 12"/>
          <p:cNvSpPr/>
          <p:nvPr userDrawn="1"/>
        </p:nvSpPr>
        <p:spPr>
          <a:xfrm>
            <a:off x="4343400" y="2801638"/>
            <a:ext cx="1752600"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4" name="Rectangle 13"/>
          <p:cNvSpPr/>
          <p:nvPr userDrawn="1"/>
        </p:nvSpPr>
        <p:spPr>
          <a:xfrm>
            <a:off x="4343400" y="3422774"/>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5" name="Rectangle 14"/>
          <p:cNvSpPr/>
          <p:nvPr userDrawn="1"/>
        </p:nvSpPr>
        <p:spPr>
          <a:xfrm>
            <a:off x="4343400" y="4043909"/>
            <a:ext cx="1752600"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6" name="Rectangle 15"/>
          <p:cNvSpPr/>
          <p:nvPr userDrawn="1"/>
        </p:nvSpPr>
        <p:spPr>
          <a:xfrm>
            <a:off x="4343400" y="4665044"/>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8" name="Text Placeholder 5"/>
          <p:cNvSpPr>
            <a:spLocks noGrp="1"/>
          </p:cNvSpPr>
          <p:nvPr>
            <p:ph type="body" sz="quarter" idx="22" hasCustomPrompt="1"/>
          </p:nvPr>
        </p:nvSpPr>
        <p:spPr>
          <a:xfrm>
            <a:off x="4439228" y="1681581"/>
            <a:ext cx="1560945"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23" hasCustomPrompt="1"/>
          </p:nvPr>
        </p:nvSpPr>
        <p:spPr>
          <a:xfrm>
            <a:off x="6282651" y="1680100"/>
            <a:ext cx="2339109"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24" hasCustomPrompt="1"/>
          </p:nvPr>
        </p:nvSpPr>
        <p:spPr>
          <a:xfrm>
            <a:off x="8730674" y="1680100"/>
            <a:ext cx="2339109"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1" name="Text Placeholder 5"/>
          <p:cNvSpPr>
            <a:spLocks noGrp="1"/>
          </p:cNvSpPr>
          <p:nvPr>
            <p:ph type="body" sz="quarter" idx="25" hasCustomPrompt="1"/>
          </p:nvPr>
        </p:nvSpPr>
        <p:spPr>
          <a:xfrm>
            <a:off x="4439228" y="2302716"/>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2" name="Text Placeholder 5"/>
          <p:cNvSpPr>
            <a:spLocks noGrp="1"/>
          </p:cNvSpPr>
          <p:nvPr>
            <p:ph type="body" sz="quarter" idx="26" hasCustomPrompt="1"/>
          </p:nvPr>
        </p:nvSpPr>
        <p:spPr>
          <a:xfrm>
            <a:off x="4439228" y="2923851"/>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3" name="Text Placeholder 5"/>
          <p:cNvSpPr>
            <a:spLocks noGrp="1"/>
          </p:cNvSpPr>
          <p:nvPr>
            <p:ph type="body" sz="quarter" idx="27" hasCustomPrompt="1"/>
          </p:nvPr>
        </p:nvSpPr>
        <p:spPr>
          <a:xfrm>
            <a:off x="4439228" y="3544986"/>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4" name="Text Placeholder 5"/>
          <p:cNvSpPr>
            <a:spLocks noGrp="1"/>
          </p:cNvSpPr>
          <p:nvPr>
            <p:ph type="body" sz="quarter" idx="28" hasCustomPrompt="1"/>
          </p:nvPr>
        </p:nvSpPr>
        <p:spPr>
          <a:xfrm>
            <a:off x="4439228" y="4166121"/>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5" name="Text Placeholder 5"/>
          <p:cNvSpPr>
            <a:spLocks noGrp="1"/>
          </p:cNvSpPr>
          <p:nvPr>
            <p:ph type="body" sz="quarter" idx="29" hasCustomPrompt="1"/>
          </p:nvPr>
        </p:nvSpPr>
        <p:spPr>
          <a:xfrm>
            <a:off x="4439228" y="4787256"/>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Text Placeholder 5"/>
          <p:cNvSpPr>
            <a:spLocks noGrp="1"/>
          </p:cNvSpPr>
          <p:nvPr>
            <p:ph type="body" sz="quarter" idx="30" hasCustomPrompt="1"/>
          </p:nvPr>
        </p:nvSpPr>
        <p:spPr>
          <a:xfrm>
            <a:off x="6288424" y="2299974"/>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7" name="Text Placeholder 5"/>
          <p:cNvSpPr>
            <a:spLocks noGrp="1"/>
          </p:cNvSpPr>
          <p:nvPr>
            <p:ph type="body" sz="quarter" idx="31" hasCustomPrompt="1"/>
          </p:nvPr>
        </p:nvSpPr>
        <p:spPr>
          <a:xfrm>
            <a:off x="6288424" y="2918148"/>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8" name="Text Placeholder 5"/>
          <p:cNvSpPr>
            <a:spLocks noGrp="1"/>
          </p:cNvSpPr>
          <p:nvPr>
            <p:ph type="body" sz="quarter" idx="32" hasCustomPrompt="1"/>
          </p:nvPr>
        </p:nvSpPr>
        <p:spPr>
          <a:xfrm>
            <a:off x="6288424" y="3554331"/>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9" name="Text Placeholder 5"/>
          <p:cNvSpPr>
            <a:spLocks noGrp="1"/>
          </p:cNvSpPr>
          <p:nvPr>
            <p:ph type="body" sz="quarter" idx="33" hasCustomPrompt="1"/>
          </p:nvPr>
        </p:nvSpPr>
        <p:spPr>
          <a:xfrm>
            <a:off x="6288424" y="4173956"/>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0" name="Text Placeholder 5"/>
          <p:cNvSpPr>
            <a:spLocks noGrp="1"/>
          </p:cNvSpPr>
          <p:nvPr>
            <p:ph type="body" sz="quarter" idx="34" hasCustomPrompt="1"/>
          </p:nvPr>
        </p:nvSpPr>
        <p:spPr>
          <a:xfrm>
            <a:off x="6288424" y="4793396"/>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1" name="Text Placeholder 5"/>
          <p:cNvSpPr>
            <a:spLocks noGrp="1"/>
          </p:cNvSpPr>
          <p:nvPr>
            <p:ph type="body" sz="quarter" idx="35" hasCustomPrompt="1"/>
          </p:nvPr>
        </p:nvSpPr>
        <p:spPr>
          <a:xfrm>
            <a:off x="8721437" y="2299974"/>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2" name="Text Placeholder 5"/>
          <p:cNvSpPr>
            <a:spLocks noGrp="1"/>
          </p:cNvSpPr>
          <p:nvPr>
            <p:ph type="body" sz="quarter" idx="36" hasCustomPrompt="1"/>
          </p:nvPr>
        </p:nvSpPr>
        <p:spPr>
          <a:xfrm>
            <a:off x="8721437" y="2918148"/>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3" name="Text Placeholder 5"/>
          <p:cNvSpPr>
            <a:spLocks noGrp="1"/>
          </p:cNvSpPr>
          <p:nvPr>
            <p:ph type="body" sz="quarter" idx="37" hasCustomPrompt="1"/>
          </p:nvPr>
        </p:nvSpPr>
        <p:spPr>
          <a:xfrm>
            <a:off x="8721437" y="3554331"/>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4" name="Text Placeholder 5"/>
          <p:cNvSpPr>
            <a:spLocks noGrp="1"/>
          </p:cNvSpPr>
          <p:nvPr>
            <p:ph type="body" sz="quarter" idx="38" hasCustomPrompt="1"/>
          </p:nvPr>
        </p:nvSpPr>
        <p:spPr>
          <a:xfrm>
            <a:off x="8721437" y="4173956"/>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5" name="Text Placeholder 5"/>
          <p:cNvSpPr>
            <a:spLocks noGrp="1"/>
          </p:cNvSpPr>
          <p:nvPr>
            <p:ph type="body" sz="quarter" idx="39" hasCustomPrompt="1"/>
          </p:nvPr>
        </p:nvSpPr>
        <p:spPr>
          <a:xfrm>
            <a:off x="8721437" y="4793396"/>
            <a:ext cx="2335344"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40" name="Straight Connector 39"/>
          <p:cNvCxnSpPr/>
          <p:nvPr userDrawn="1"/>
        </p:nvCxnSpPr>
        <p:spPr>
          <a:xfrm>
            <a:off x="1011768" y="3428471"/>
            <a:ext cx="3331633"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1" name="Title 1"/>
          <p:cNvSpPr>
            <a:spLocks noGrp="1"/>
          </p:cNvSpPr>
          <p:nvPr>
            <p:ph type="title" hasCustomPrompt="1"/>
          </p:nvPr>
        </p:nvSpPr>
        <p:spPr>
          <a:xfrm>
            <a:off x="935567" y="932537"/>
            <a:ext cx="2923428"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42" name="Text Placeholder 5"/>
          <p:cNvSpPr>
            <a:spLocks noGrp="1"/>
          </p:cNvSpPr>
          <p:nvPr>
            <p:ph type="body" sz="quarter" idx="12" hasCustomPrompt="1"/>
          </p:nvPr>
        </p:nvSpPr>
        <p:spPr>
          <a:xfrm>
            <a:off x="948267" y="3574543"/>
            <a:ext cx="29125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2662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8">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 calcmode="lin" valueType="num">
                                      <p:cBhvr additive="base">
                                        <p:cTn id="11"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9">
                                            <p:txEl>
                                              <p:pRg st="0" end="0"/>
                                            </p:txEl>
                                          </p:spTgt>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 calcmode="lin" valueType="num">
                                      <p:cBhvr additive="base">
                                        <p:cTn id="15"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0">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anim calcmode="lin" valueType="num">
                                      <p:cBhvr additive="base">
                                        <p:cTn id="19"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1">
                                            <p:txEl>
                                              <p:pRg st="0" end="0"/>
                                            </p:txEl>
                                          </p:spTgt>
                                        </p:tgtEl>
                                        <p:attrNameLst>
                                          <p:attrName>ppt_y</p:attrName>
                                        </p:attrNameLst>
                                      </p:cBhvr>
                                      <p:tavLst>
                                        <p:tav tm="0">
                                          <p:val>
                                            <p:strVal val="0-#ppt_h/2"/>
                                          </p:val>
                                        </p:tav>
                                        <p:tav tm="100000">
                                          <p:val>
                                            <p:strVal val="#ppt_y"/>
                                          </p:val>
                                        </p:tav>
                                      </p:tavLst>
                                    </p:anim>
                                  </p:childTnLst>
                                </p:cTn>
                              </p:par>
                              <p:par>
                                <p:cTn id="21" presetID="2" presetClass="entr" presetSubtype="1" decel="100000" fill="hold" grpId="0" nodeType="withEffect">
                                  <p:stCondLst>
                                    <p:cond delay="0"/>
                                  </p:stCondLst>
                                  <p:childTnLst>
                                    <p:set>
                                      <p:cBhvr>
                                        <p:cTn id="22" dur="1" fill="hold">
                                          <p:stCondLst>
                                            <p:cond delay="0"/>
                                          </p:stCondLst>
                                        </p:cTn>
                                        <p:tgtEl>
                                          <p:spTgt spid="22">
                                            <p:txEl>
                                              <p:pRg st="0" end="0"/>
                                            </p:txEl>
                                          </p:spTgt>
                                        </p:tgtEl>
                                        <p:attrNameLst>
                                          <p:attrName>style.visibility</p:attrName>
                                        </p:attrNameLst>
                                      </p:cBhvr>
                                      <p:to>
                                        <p:strVal val="visible"/>
                                      </p:to>
                                    </p:set>
                                    <p:anim calcmode="lin" valueType="num">
                                      <p:cBhvr additive="base">
                                        <p:cTn id="23"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2">
                                            <p:txEl>
                                              <p:pRg st="0" end="0"/>
                                            </p:txEl>
                                          </p:spTgt>
                                        </p:tgtEl>
                                        <p:attrNameLst>
                                          <p:attrName>ppt_y</p:attrName>
                                        </p:attrNameLst>
                                      </p:cBhvr>
                                      <p:tavLst>
                                        <p:tav tm="0">
                                          <p:val>
                                            <p:strVal val="0-#ppt_h/2"/>
                                          </p:val>
                                        </p:tav>
                                        <p:tav tm="100000">
                                          <p:val>
                                            <p:strVal val="#ppt_y"/>
                                          </p:val>
                                        </p:tav>
                                      </p:tavLst>
                                    </p:anim>
                                  </p:childTnLst>
                                </p:cTn>
                              </p:par>
                              <p:par>
                                <p:cTn id="25" presetID="2" presetClass="entr" presetSubtype="1" decel="100000" fill="hold" grpId="0" nodeType="withEffect">
                                  <p:stCondLst>
                                    <p:cond delay="0"/>
                                  </p:stCondLst>
                                  <p:childTnLst>
                                    <p:set>
                                      <p:cBhvr>
                                        <p:cTn id="26" dur="1" fill="hold">
                                          <p:stCondLst>
                                            <p:cond delay="0"/>
                                          </p:stCondLst>
                                        </p:cTn>
                                        <p:tgtEl>
                                          <p:spTgt spid="23">
                                            <p:txEl>
                                              <p:pRg st="0" end="0"/>
                                            </p:txEl>
                                          </p:spTgt>
                                        </p:tgtEl>
                                        <p:attrNameLst>
                                          <p:attrName>style.visibility</p:attrName>
                                        </p:attrNameLst>
                                      </p:cBhvr>
                                      <p:to>
                                        <p:strVal val="visible"/>
                                      </p:to>
                                    </p:set>
                                    <p:anim calcmode="lin" valueType="num">
                                      <p:cBhvr additive="base">
                                        <p:cTn id="27"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3">
                                            <p:txEl>
                                              <p:pRg st="0" end="0"/>
                                            </p:txEl>
                                          </p:spTgt>
                                        </p:tgtEl>
                                        <p:attrNameLst>
                                          <p:attrName>ppt_y</p:attrName>
                                        </p:attrNameLst>
                                      </p:cBhvr>
                                      <p:tavLst>
                                        <p:tav tm="0">
                                          <p:val>
                                            <p:strVal val="0-#ppt_h/2"/>
                                          </p:val>
                                        </p:tav>
                                        <p:tav tm="100000">
                                          <p:val>
                                            <p:strVal val="#ppt_y"/>
                                          </p:val>
                                        </p:tav>
                                      </p:tavLst>
                                    </p:anim>
                                  </p:childTnLst>
                                </p:cTn>
                              </p:par>
                              <p:par>
                                <p:cTn id="29" presetID="2" presetClass="entr" presetSubtype="1" decel="100000" fill="hold" grpId="0" nodeType="with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anim calcmode="lin" valueType="num">
                                      <p:cBhvr additive="base">
                                        <p:cTn id="31"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4">
                                            <p:txEl>
                                              <p:pRg st="0" end="0"/>
                                            </p:txEl>
                                          </p:spTgt>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0" nodeType="withEffect">
                                  <p:stCondLst>
                                    <p:cond delay="0"/>
                                  </p:stCondLst>
                                  <p:childTnLst>
                                    <p:set>
                                      <p:cBhvr>
                                        <p:cTn id="34" dur="1" fill="hold">
                                          <p:stCondLst>
                                            <p:cond delay="0"/>
                                          </p:stCondLst>
                                        </p:cTn>
                                        <p:tgtEl>
                                          <p:spTgt spid="25">
                                            <p:txEl>
                                              <p:pRg st="0" end="0"/>
                                            </p:txEl>
                                          </p:spTgt>
                                        </p:tgtEl>
                                        <p:attrNameLst>
                                          <p:attrName>style.visibility</p:attrName>
                                        </p:attrNameLst>
                                      </p:cBhvr>
                                      <p:to>
                                        <p:strVal val="visible"/>
                                      </p:to>
                                    </p:set>
                                    <p:anim calcmode="lin" valueType="num">
                                      <p:cBhvr additive="base">
                                        <p:cTn id="35"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25">
                                            <p:txEl>
                                              <p:pRg st="0" end="0"/>
                                            </p:txEl>
                                          </p:spTgt>
                                        </p:tgtEl>
                                        <p:attrNameLst>
                                          <p:attrName>ppt_y</p:attrName>
                                        </p:attrNameLst>
                                      </p:cBhvr>
                                      <p:tavLst>
                                        <p:tav tm="0">
                                          <p:val>
                                            <p:strVal val="0-#ppt_h/2"/>
                                          </p:val>
                                        </p:tav>
                                        <p:tav tm="100000">
                                          <p:val>
                                            <p:strVal val="#ppt_y"/>
                                          </p:val>
                                        </p:tav>
                                      </p:tavLst>
                                    </p:anim>
                                  </p:childTnLst>
                                </p:cTn>
                              </p:par>
                              <p:par>
                                <p:cTn id="37" presetID="2" presetClass="entr" presetSubtype="1" decel="10000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1000" fill="hold"/>
                                        <p:tgtEl>
                                          <p:spTgt spid="10"/>
                                        </p:tgtEl>
                                        <p:attrNameLst>
                                          <p:attrName>ppt_x</p:attrName>
                                        </p:attrNameLst>
                                      </p:cBhvr>
                                      <p:tavLst>
                                        <p:tav tm="0">
                                          <p:val>
                                            <p:strVal val="#ppt_x"/>
                                          </p:val>
                                        </p:tav>
                                        <p:tav tm="100000">
                                          <p:val>
                                            <p:strVal val="#ppt_x"/>
                                          </p:val>
                                        </p:tav>
                                      </p:tavLst>
                                    </p:anim>
                                    <p:anim calcmode="lin" valueType="num">
                                      <p:cBhvr additive="base">
                                        <p:cTn id="40" dur="1000" fill="hold"/>
                                        <p:tgtEl>
                                          <p:spTgt spid="10"/>
                                        </p:tgtEl>
                                        <p:attrNameLst>
                                          <p:attrName>ppt_y</p:attrName>
                                        </p:attrNameLst>
                                      </p:cBhvr>
                                      <p:tavLst>
                                        <p:tav tm="0">
                                          <p:val>
                                            <p:strVal val="0-#ppt_h/2"/>
                                          </p:val>
                                        </p:tav>
                                        <p:tav tm="100000">
                                          <p:val>
                                            <p:strVal val="#ppt_y"/>
                                          </p:val>
                                        </p:tav>
                                      </p:tavLst>
                                    </p:anim>
                                  </p:childTnLst>
                                </p:cTn>
                              </p:par>
                              <p:par>
                                <p:cTn id="41" presetID="2" presetClass="entr" presetSubtype="1" decel="10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ppt_x"/>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1" decel="10000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1000" fill="hold"/>
                                        <p:tgtEl>
                                          <p:spTgt spid="12"/>
                                        </p:tgtEl>
                                        <p:attrNameLst>
                                          <p:attrName>ppt_x</p:attrName>
                                        </p:attrNameLst>
                                      </p:cBhvr>
                                      <p:tavLst>
                                        <p:tav tm="0">
                                          <p:val>
                                            <p:strVal val="#ppt_x"/>
                                          </p:val>
                                        </p:tav>
                                        <p:tav tm="100000">
                                          <p:val>
                                            <p:strVal val="#ppt_x"/>
                                          </p:val>
                                        </p:tav>
                                      </p:tavLst>
                                    </p:anim>
                                    <p:anim calcmode="lin" valueType="num">
                                      <p:cBhvr additive="base">
                                        <p:cTn id="48" dur="1000" fill="hold"/>
                                        <p:tgtEl>
                                          <p:spTgt spid="12"/>
                                        </p:tgtEl>
                                        <p:attrNameLst>
                                          <p:attrName>ppt_y</p:attrName>
                                        </p:attrNameLst>
                                      </p:cBhvr>
                                      <p:tavLst>
                                        <p:tav tm="0">
                                          <p:val>
                                            <p:strVal val="0-#ppt_h/2"/>
                                          </p:val>
                                        </p:tav>
                                        <p:tav tm="100000">
                                          <p:val>
                                            <p:strVal val="#ppt_y"/>
                                          </p:val>
                                        </p:tav>
                                      </p:tavLst>
                                    </p:anim>
                                  </p:childTnLst>
                                </p:cTn>
                              </p:par>
                              <p:par>
                                <p:cTn id="49" presetID="2" presetClass="entr" presetSubtype="1" decel="10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000" fill="hold"/>
                                        <p:tgtEl>
                                          <p:spTgt spid="13"/>
                                        </p:tgtEl>
                                        <p:attrNameLst>
                                          <p:attrName>ppt_x</p:attrName>
                                        </p:attrNameLst>
                                      </p:cBhvr>
                                      <p:tavLst>
                                        <p:tav tm="0">
                                          <p:val>
                                            <p:strVal val="#ppt_x"/>
                                          </p:val>
                                        </p:tav>
                                        <p:tav tm="100000">
                                          <p:val>
                                            <p:strVal val="#ppt_x"/>
                                          </p:val>
                                        </p:tav>
                                      </p:tavLst>
                                    </p:anim>
                                    <p:anim calcmode="lin" valueType="num">
                                      <p:cBhvr additive="base">
                                        <p:cTn id="52" dur="1000" fill="hold"/>
                                        <p:tgtEl>
                                          <p:spTgt spid="13"/>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1000" fill="hold"/>
                                        <p:tgtEl>
                                          <p:spTgt spid="14"/>
                                        </p:tgtEl>
                                        <p:attrNameLst>
                                          <p:attrName>ppt_x</p:attrName>
                                        </p:attrNameLst>
                                      </p:cBhvr>
                                      <p:tavLst>
                                        <p:tav tm="0">
                                          <p:val>
                                            <p:strVal val="#ppt_x"/>
                                          </p:val>
                                        </p:tav>
                                        <p:tav tm="100000">
                                          <p:val>
                                            <p:strVal val="#ppt_x"/>
                                          </p:val>
                                        </p:tav>
                                      </p:tavLst>
                                    </p:anim>
                                    <p:anim calcmode="lin" valueType="num">
                                      <p:cBhvr additive="base">
                                        <p:cTn id="56" dur="1000" fill="hold"/>
                                        <p:tgtEl>
                                          <p:spTgt spid="14"/>
                                        </p:tgtEl>
                                        <p:attrNameLst>
                                          <p:attrName>ppt_y</p:attrName>
                                        </p:attrNameLst>
                                      </p:cBhvr>
                                      <p:tavLst>
                                        <p:tav tm="0">
                                          <p:val>
                                            <p:strVal val="0-#ppt_h/2"/>
                                          </p:val>
                                        </p:tav>
                                        <p:tav tm="100000">
                                          <p:val>
                                            <p:strVal val="#ppt_y"/>
                                          </p:val>
                                        </p:tav>
                                      </p:tavLst>
                                    </p:anim>
                                  </p:childTnLst>
                                </p:cTn>
                              </p:par>
                              <p:par>
                                <p:cTn id="57" presetID="2" presetClass="entr" presetSubtype="1" decel="10000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1000" fill="hold"/>
                                        <p:tgtEl>
                                          <p:spTgt spid="15"/>
                                        </p:tgtEl>
                                        <p:attrNameLst>
                                          <p:attrName>ppt_x</p:attrName>
                                        </p:attrNameLst>
                                      </p:cBhvr>
                                      <p:tavLst>
                                        <p:tav tm="0">
                                          <p:val>
                                            <p:strVal val="#ppt_x"/>
                                          </p:val>
                                        </p:tav>
                                        <p:tav tm="100000">
                                          <p:val>
                                            <p:strVal val="#ppt_x"/>
                                          </p:val>
                                        </p:tav>
                                      </p:tavLst>
                                    </p:anim>
                                    <p:anim calcmode="lin" valueType="num">
                                      <p:cBhvr additive="base">
                                        <p:cTn id="60" dur="1000" fill="hold"/>
                                        <p:tgtEl>
                                          <p:spTgt spid="15"/>
                                        </p:tgtEl>
                                        <p:attrNameLst>
                                          <p:attrName>ppt_y</p:attrName>
                                        </p:attrNameLst>
                                      </p:cBhvr>
                                      <p:tavLst>
                                        <p:tav tm="0">
                                          <p:val>
                                            <p:strVal val="0-#ppt_h/2"/>
                                          </p:val>
                                        </p:tav>
                                        <p:tav tm="100000">
                                          <p:val>
                                            <p:strVal val="#ppt_y"/>
                                          </p:val>
                                        </p:tav>
                                      </p:tavLst>
                                    </p:anim>
                                  </p:childTnLst>
                                </p:cTn>
                              </p:par>
                              <p:par>
                                <p:cTn id="61" presetID="2" presetClass="entr" presetSubtype="1" decel="10000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1000" fill="hold"/>
                                        <p:tgtEl>
                                          <p:spTgt spid="16"/>
                                        </p:tgtEl>
                                        <p:attrNameLst>
                                          <p:attrName>ppt_x</p:attrName>
                                        </p:attrNameLst>
                                      </p:cBhvr>
                                      <p:tavLst>
                                        <p:tav tm="0">
                                          <p:val>
                                            <p:strVal val="#ppt_x"/>
                                          </p:val>
                                        </p:tav>
                                        <p:tav tm="100000">
                                          <p:val>
                                            <p:strVal val="#ppt_x"/>
                                          </p:val>
                                        </p:tav>
                                      </p:tavLst>
                                    </p:anim>
                                    <p:anim calcmode="lin" valueType="num">
                                      <p:cBhvr additive="base">
                                        <p:cTn id="64" dur="1000" fill="hold"/>
                                        <p:tgtEl>
                                          <p:spTgt spid="16"/>
                                        </p:tgtEl>
                                        <p:attrNameLst>
                                          <p:attrName>ppt_y</p:attrName>
                                        </p:attrNameLst>
                                      </p:cBhvr>
                                      <p:tavLst>
                                        <p:tav tm="0">
                                          <p:val>
                                            <p:strVal val="0-#ppt_h/2"/>
                                          </p:val>
                                        </p:tav>
                                        <p:tav tm="100000">
                                          <p:val>
                                            <p:strVal val="#ppt_y"/>
                                          </p:val>
                                        </p:tav>
                                      </p:tavLst>
                                    </p:anim>
                                  </p:childTnLst>
                                </p:cTn>
                              </p:par>
                              <p:par>
                                <p:cTn id="65" presetID="2" presetClass="entr" presetSubtype="1" decel="100000" fill="hold" grpId="0" nodeType="with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1000" fill="hold"/>
                                        <p:tgtEl>
                                          <p:spTgt spid="5"/>
                                        </p:tgtEl>
                                        <p:attrNameLst>
                                          <p:attrName>ppt_x</p:attrName>
                                        </p:attrNameLst>
                                      </p:cBhvr>
                                      <p:tavLst>
                                        <p:tav tm="0">
                                          <p:val>
                                            <p:strVal val="#ppt_x"/>
                                          </p:val>
                                        </p:tav>
                                        <p:tav tm="100000">
                                          <p:val>
                                            <p:strVal val="#ppt_x"/>
                                          </p:val>
                                        </p:tav>
                                      </p:tavLst>
                                    </p:anim>
                                    <p:anim calcmode="lin" valueType="num">
                                      <p:cBhvr additive="base">
                                        <p:cTn id="68" dur="1000" fill="hold"/>
                                        <p:tgtEl>
                                          <p:spTgt spid="5"/>
                                        </p:tgtEl>
                                        <p:attrNameLst>
                                          <p:attrName>ppt_y</p:attrName>
                                        </p:attrNameLst>
                                      </p:cBhvr>
                                      <p:tavLst>
                                        <p:tav tm="0">
                                          <p:val>
                                            <p:strVal val="0-#ppt_h/2"/>
                                          </p:val>
                                        </p:tav>
                                        <p:tav tm="100000">
                                          <p:val>
                                            <p:strVal val="#ppt_y"/>
                                          </p:val>
                                        </p:tav>
                                      </p:tavLst>
                                    </p:anim>
                                  </p:childTnLst>
                                </p:cTn>
                              </p:par>
                              <p:par>
                                <p:cTn id="69" presetID="2" presetClass="entr" presetSubtype="1" decel="100000" fill="hold" grpId="0" nodeType="withEffect">
                                  <p:stCondLst>
                                    <p:cond delay="0"/>
                                  </p:stCondLst>
                                  <p:childTnLst>
                                    <p:set>
                                      <p:cBhvr>
                                        <p:cTn id="70" dur="1" fill="hold">
                                          <p:stCondLst>
                                            <p:cond delay="0"/>
                                          </p:stCondLst>
                                        </p:cTn>
                                        <p:tgtEl>
                                          <p:spTgt spid="6"/>
                                        </p:tgtEl>
                                        <p:attrNameLst>
                                          <p:attrName>style.visibility</p:attrName>
                                        </p:attrNameLst>
                                      </p:cBhvr>
                                      <p:to>
                                        <p:strVal val="visible"/>
                                      </p:to>
                                    </p:set>
                                    <p:anim calcmode="lin" valueType="num">
                                      <p:cBhvr additive="base">
                                        <p:cTn id="71" dur="1000" fill="hold"/>
                                        <p:tgtEl>
                                          <p:spTgt spid="6"/>
                                        </p:tgtEl>
                                        <p:attrNameLst>
                                          <p:attrName>ppt_x</p:attrName>
                                        </p:attrNameLst>
                                      </p:cBhvr>
                                      <p:tavLst>
                                        <p:tav tm="0">
                                          <p:val>
                                            <p:strVal val="#ppt_x"/>
                                          </p:val>
                                        </p:tav>
                                        <p:tav tm="100000">
                                          <p:val>
                                            <p:strVal val="#ppt_x"/>
                                          </p:val>
                                        </p:tav>
                                      </p:tavLst>
                                    </p:anim>
                                    <p:anim calcmode="lin" valueType="num">
                                      <p:cBhvr additive="base">
                                        <p:cTn id="72" dur="1000" fill="hold"/>
                                        <p:tgtEl>
                                          <p:spTgt spid="6"/>
                                        </p:tgtEl>
                                        <p:attrNameLst>
                                          <p:attrName>ppt_y</p:attrName>
                                        </p:attrNameLst>
                                      </p:cBhvr>
                                      <p:tavLst>
                                        <p:tav tm="0">
                                          <p:val>
                                            <p:strVal val="0-#ppt_h/2"/>
                                          </p:val>
                                        </p:tav>
                                        <p:tav tm="100000">
                                          <p:val>
                                            <p:strVal val="#ppt_y"/>
                                          </p:val>
                                        </p:tav>
                                      </p:tavLst>
                                    </p:anim>
                                  </p:childTnLst>
                                </p:cTn>
                              </p:par>
                              <p:par>
                                <p:cTn id="73" presetID="2" presetClass="entr" presetSubtype="1" decel="100000" fill="hold" grpId="0" nodeType="withEffect">
                                  <p:stCondLst>
                                    <p:cond delay="0"/>
                                  </p:stCondLst>
                                  <p:childTnLst>
                                    <p:set>
                                      <p:cBhvr>
                                        <p:cTn id="74" dur="1" fill="hold">
                                          <p:stCondLst>
                                            <p:cond delay="0"/>
                                          </p:stCondLst>
                                        </p:cTn>
                                        <p:tgtEl>
                                          <p:spTgt spid="7"/>
                                        </p:tgtEl>
                                        <p:attrNameLst>
                                          <p:attrName>style.visibility</p:attrName>
                                        </p:attrNameLst>
                                      </p:cBhvr>
                                      <p:to>
                                        <p:strVal val="visible"/>
                                      </p:to>
                                    </p:set>
                                    <p:anim calcmode="lin" valueType="num">
                                      <p:cBhvr additive="base">
                                        <p:cTn id="75" dur="1000" fill="hold"/>
                                        <p:tgtEl>
                                          <p:spTgt spid="7"/>
                                        </p:tgtEl>
                                        <p:attrNameLst>
                                          <p:attrName>ppt_x</p:attrName>
                                        </p:attrNameLst>
                                      </p:cBhvr>
                                      <p:tavLst>
                                        <p:tav tm="0">
                                          <p:val>
                                            <p:strVal val="#ppt_x"/>
                                          </p:val>
                                        </p:tav>
                                        <p:tav tm="100000">
                                          <p:val>
                                            <p:strVal val="#ppt_x"/>
                                          </p:val>
                                        </p:tav>
                                      </p:tavLst>
                                    </p:anim>
                                    <p:anim calcmode="lin" valueType="num">
                                      <p:cBhvr additive="base">
                                        <p:cTn id="76" dur="1000" fill="hold"/>
                                        <p:tgtEl>
                                          <p:spTgt spid="7"/>
                                        </p:tgtEl>
                                        <p:attrNameLst>
                                          <p:attrName>ppt_y</p:attrName>
                                        </p:attrNameLst>
                                      </p:cBhvr>
                                      <p:tavLst>
                                        <p:tav tm="0">
                                          <p:val>
                                            <p:strVal val="0-#ppt_h/2"/>
                                          </p:val>
                                        </p:tav>
                                        <p:tav tm="100000">
                                          <p:val>
                                            <p:strVal val="#ppt_y"/>
                                          </p:val>
                                        </p:tav>
                                      </p:tavLst>
                                    </p:anim>
                                  </p:childTnLst>
                                </p:cTn>
                              </p:par>
                              <p:par>
                                <p:cTn id="77" presetID="2" presetClass="entr" presetSubtype="1" decel="100000" fill="hold" grpId="0" nodeType="with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1000" fill="hold"/>
                                        <p:tgtEl>
                                          <p:spTgt spid="8"/>
                                        </p:tgtEl>
                                        <p:attrNameLst>
                                          <p:attrName>ppt_x</p:attrName>
                                        </p:attrNameLst>
                                      </p:cBhvr>
                                      <p:tavLst>
                                        <p:tav tm="0">
                                          <p:val>
                                            <p:strVal val="#ppt_x"/>
                                          </p:val>
                                        </p:tav>
                                        <p:tav tm="100000">
                                          <p:val>
                                            <p:strVal val="#ppt_x"/>
                                          </p:val>
                                        </p:tav>
                                      </p:tavLst>
                                    </p:anim>
                                    <p:anim calcmode="lin" valueType="num">
                                      <p:cBhvr additive="base">
                                        <p:cTn id="80" dur="1000" fill="hold"/>
                                        <p:tgtEl>
                                          <p:spTgt spid="8"/>
                                        </p:tgtEl>
                                        <p:attrNameLst>
                                          <p:attrName>ppt_y</p:attrName>
                                        </p:attrNameLst>
                                      </p:cBhvr>
                                      <p:tavLst>
                                        <p:tav tm="0">
                                          <p:val>
                                            <p:strVal val="0-#ppt_h/2"/>
                                          </p:val>
                                        </p:tav>
                                        <p:tav tm="100000">
                                          <p:val>
                                            <p:strVal val="#ppt_y"/>
                                          </p:val>
                                        </p:tav>
                                      </p:tavLst>
                                    </p:anim>
                                  </p:childTnLst>
                                </p:cTn>
                              </p:par>
                              <p:par>
                                <p:cTn id="81" presetID="2" presetClass="entr" presetSubtype="1" decel="100000"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additive="base">
                                        <p:cTn id="83" dur="1000" fill="hold"/>
                                        <p:tgtEl>
                                          <p:spTgt spid="9"/>
                                        </p:tgtEl>
                                        <p:attrNameLst>
                                          <p:attrName>ppt_x</p:attrName>
                                        </p:attrNameLst>
                                      </p:cBhvr>
                                      <p:tavLst>
                                        <p:tav tm="0">
                                          <p:val>
                                            <p:strVal val="#ppt_x"/>
                                          </p:val>
                                        </p:tav>
                                        <p:tav tm="100000">
                                          <p:val>
                                            <p:strVal val="#ppt_x"/>
                                          </p:val>
                                        </p:tav>
                                      </p:tavLst>
                                    </p:anim>
                                    <p:anim calcmode="lin" valueType="num">
                                      <p:cBhvr additive="base">
                                        <p:cTn id="84" dur="1000" fill="hold"/>
                                        <p:tgtEl>
                                          <p:spTgt spid="9"/>
                                        </p:tgtEl>
                                        <p:attrNameLst>
                                          <p:attrName>ppt_y</p:attrName>
                                        </p:attrNameLst>
                                      </p:cBhvr>
                                      <p:tavLst>
                                        <p:tav tm="0">
                                          <p:val>
                                            <p:strVal val="0-#ppt_h/2"/>
                                          </p:val>
                                        </p:tav>
                                        <p:tav tm="100000">
                                          <p:val>
                                            <p:strVal val="#ppt_y"/>
                                          </p:val>
                                        </p:tav>
                                      </p:tavLst>
                                    </p:anim>
                                  </p:childTnLst>
                                </p:cTn>
                              </p:par>
                              <p:par>
                                <p:cTn id="85" presetID="10" presetClass="entr" presetSubtype="0" fill="hold" grpId="1" nodeType="withEffect">
                                  <p:stCondLst>
                                    <p:cond delay="0"/>
                                  </p:stCondLst>
                                  <p:childTnLst>
                                    <p:set>
                                      <p:cBhvr>
                                        <p:cTn id="86" dur="1" fill="hold">
                                          <p:stCondLst>
                                            <p:cond delay="0"/>
                                          </p:stCondLst>
                                        </p:cTn>
                                        <p:tgtEl>
                                          <p:spTgt spid="18">
                                            <p:txEl>
                                              <p:pRg st="0" end="0"/>
                                            </p:txEl>
                                          </p:spTgt>
                                        </p:tgtEl>
                                        <p:attrNameLst>
                                          <p:attrName>style.visibility</p:attrName>
                                        </p:attrNameLst>
                                      </p:cBhvr>
                                      <p:to>
                                        <p:strVal val="visible"/>
                                      </p:to>
                                    </p:set>
                                    <p:animEffect transition="in" filter="fade">
                                      <p:cBhvr>
                                        <p:cTn id="87" dur="1000"/>
                                        <p:tgtEl>
                                          <p:spTgt spid="18">
                                            <p:txEl>
                                              <p:pRg st="0" end="0"/>
                                            </p:txEl>
                                          </p:spTgt>
                                        </p:tgtEl>
                                      </p:cBhvr>
                                    </p:animEffect>
                                  </p:childTnLst>
                                </p:cTn>
                              </p:par>
                              <p:par>
                                <p:cTn id="88" presetID="10" presetClass="entr" presetSubtype="0" fill="hold" grpId="1" nodeType="withEffect">
                                  <p:stCondLst>
                                    <p:cond delay="0"/>
                                  </p:stCondLst>
                                  <p:childTnLst>
                                    <p:set>
                                      <p:cBhvr>
                                        <p:cTn id="89" dur="1" fill="hold">
                                          <p:stCondLst>
                                            <p:cond delay="0"/>
                                          </p:stCondLst>
                                        </p:cTn>
                                        <p:tgtEl>
                                          <p:spTgt spid="19">
                                            <p:txEl>
                                              <p:pRg st="0" end="0"/>
                                            </p:txEl>
                                          </p:spTgt>
                                        </p:tgtEl>
                                        <p:attrNameLst>
                                          <p:attrName>style.visibility</p:attrName>
                                        </p:attrNameLst>
                                      </p:cBhvr>
                                      <p:to>
                                        <p:strVal val="visible"/>
                                      </p:to>
                                    </p:set>
                                    <p:animEffect transition="in" filter="fade">
                                      <p:cBhvr>
                                        <p:cTn id="90" dur="1000"/>
                                        <p:tgtEl>
                                          <p:spTgt spid="19">
                                            <p:txEl>
                                              <p:pRg st="0" end="0"/>
                                            </p:txEl>
                                          </p:spTgt>
                                        </p:tgtEl>
                                      </p:cBhvr>
                                    </p:animEffect>
                                  </p:childTnLst>
                                </p:cTn>
                              </p:par>
                              <p:par>
                                <p:cTn id="91" presetID="10" presetClass="entr" presetSubtype="0" fill="hold" grpId="1" nodeType="withEffect">
                                  <p:stCondLst>
                                    <p:cond delay="0"/>
                                  </p:stCondLst>
                                  <p:childTnLst>
                                    <p:set>
                                      <p:cBhvr>
                                        <p:cTn id="92" dur="1" fill="hold">
                                          <p:stCondLst>
                                            <p:cond delay="0"/>
                                          </p:stCondLst>
                                        </p:cTn>
                                        <p:tgtEl>
                                          <p:spTgt spid="20">
                                            <p:txEl>
                                              <p:pRg st="0" end="0"/>
                                            </p:txEl>
                                          </p:spTgt>
                                        </p:tgtEl>
                                        <p:attrNameLst>
                                          <p:attrName>style.visibility</p:attrName>
                                        </p:attrNameLst>
                                      </p:cBhvr>
                                      <p:to>
                                        <p:strVal val="visible"/>
                                      </p:to>
                                    </p:set>
                                    <p:animEffect transition="in" filter="fade">
                                      <p:cBhvr>
                                        <p:cTn id="93" dur="1000"/>
                                        <p:tgtEl>
                                          <p:spTgt spid="20">
                                            <p:txEl>
                                              <p:pRg st="0" end="0"/>
                                            </p:txEl>
                                          </p:spTgt>
                                        </p:tgtEl>
                                      </p:cBhvr>
                                    </p:animEffect>
                                  </p:childTnLst>
                                </p:cTn>
                              </p:par>
                              <p:par>
                                <p:cTn id="94" presetID="10" presetClass="entr" presetSubtype="0" fill="hold" grpId="1" nodeType="withEffect">
                                  <p:stCondLst>
                                    <p:cond delay="0"/>
                                  </p:stCondLst>
                                  <p:childTnLst>
                                    <p:set>
                                      <p:cBhvr>
                                        <p:cTn id="95" dur="1" fill="hold">
                                          <p:stCondLst>
                                            <p:cond delay="0"/>
                                          </p:stCondLst>
                                        </p:cTn>
                                        <p:tgtEl>
                                          <p:spTgt spid="21">
                                            <p:txEl>
                                              <p:pRg st="0" end="0"/>
                                            </p:txEl>
                                          </p:spTgt>
                                        </p:tgtEl>
                                        <p:attrNameLst>
                                          <p:attrName>style.visibility</p:attrName>
                                        </p:attrNameLst>
                                      </p:cBhvr>
                                      <p:to>
                                        <p:strVal val="visible"/>
                                      </p:to>
                                    </p:set>
                                    <p:animEffect transition="in" filter="fade">
                                      <p:cBhvr>
                                        <p:cTn id="96" dur="1000"/>
                                        <p:tgtEl>
                                          <p:spTgt spid="21">
                                            <p:txEl>
                                              <p:pRg st="0" end="0"/>
                                            </p:txEl>
                                          </p:spTgt>
                                        </p:tgtEl>
                                      </p:cBhvr>
                                    </p:animEffect>
                                  </p:childTnLst>
                                </p:cTn>
                              </p:par>
                              <p:par>
                                <p:cTn id="97" presetID="10" presetClass="entr" presetSubtype="0" fill="hold" grpId="1" nodeType="withEffect">
                                  <p:stCondLst>
                                    <p:cond delay="0"/>
                                  </p:stCondLst>
                                  <p:childTnLst>
                                    <p:set>
                                      <p:cBhvr>
                                        <p:cTn id="98" dur="1" fill="hold">
                                          <p:stCondLst>
                                            <p:cond delay="0"/>
                                          </p:stCondLst>
                                        </p:cTn>
                                        <p:tgtEl>
                                          <p:spTgt spid="22">
                                            <p:txEl>
                                              <p:pRg st="0" end="0"/>
                                            </p:txEl>
                                          </p:spTgt>
                                        </p:tgtEl>
                                        <p:attrNameLst>
                                          <p:attrName>style.visibility</p:attrName>
                                        </p:attrNameLst>
                                      </p:cBhvr>
                                      <p:to>
                                        <p:strVal val="visible"/>
                                      </p:to>
                                    </p:set>
                                    <p:animEffect transition="in" filter="fade">
                                      <p:cBhvr>
                                        <p:cTn id="99" dur="1000"/>
                                        <p:tgtEl>
                                          <p:spTgt spid="22">
                                            <p:txEl>
                                              <p:pRg st="0" end="0"/>
                                            </p:txEl>
                                          </p:spTgt>
                                        </p:tgtEl>
                                      </p:cBhvr>
                                    </p:animEffect>
                                  </p:childTnLst>
                                </p:cTn>
                              </p:par>
                              <p:par>
                                <p:cTn id="100" presetID="10" presetClass="entr" presetSubtype="0" fill="hold" grpId="1" nodeType="withEffect">
                                  <p:stCondLst>
                                    <p:cond delay="0"/>
                                  </p:stCondLst>
                                  <p:childTnLst>
                                    <p:set>
                                      <p:cBhvr>
                                        <p:cTn id="101" dur="1" fill="hold">
                                          <p:stCondLst>
                                            <p:cond delay="0"/>
                                          </p:stCondLst>
                                        </p:cTn>
                                        <p:tgtEl>
                                          <p:spTgt spid="23">
                                            <p:txEl>
                                              <p:pRg st="0" end="0"/>
                                            </p:txEl>
                                          </p:spTgt>
                                        </p:tgtEl>
                                        <p:attrNameLst>
                                          <p:attrName>style.visibility</p:attrName>
                                        </p:attrNameLst>
                                      </p:cBhvr>
                                      <p:to>
                                        <p:strVal val="visible"/>
                                      </p:to>
                                    </p:set>
                                    <p:animEffect transition="in" filter="fade">
                                      <p:cBhvr>
                                        <p:cTn id="102" dur="1000"/>
                                        <p:tgtEl>
                                          <p:spTgt spid="23">
                                            <p:txEl>
                                              <p:pRg st="0" end="0"/>
                                            </p:txEl>
                                          </p:spTgt>
                                        </p:tgtEl>
                                      </p:cBhvr>
                                    </p:animEffect>
                                  </p:childTnLst>
                                </p:cTn>
                              </p:par>
                              <p:par>
                                <p:cTn id="103" presetID="10" presetClass="entr" presetSubtype="0" fill="hold" grpId="1" nodeType="withEffect">
                                  <p:stCondLst>
                                    <p:cond delay="0"/>
                                  </p:stCondLst>
                                  <p:childTnLst>
                                    <p:set>
                                      <p:cBhvr>
                                        <p:cTn id="104" dur="1" fill="hold">
                                          <p:stCondLst>
                                            <p:cond delay="0"/>
                                          </p:stCondLst>
                                        </p:cTn>
                                        <p:tgtEl>
                                          <p:spTgt spid="24">
                                            <p:txEl>
                                              <p:pRg st="0" end="0"/>
                                            </p:txEl>
                                          </p:spTgt>
                                        </p:tgtEl>
                                        <p:attrNameLst>
                                          <p:attrName>style.visibility</p:attrName>
                                        </p:attrNameLst>
                                      </p:cBhvr>
                                      <p:to>
                                        <p:strVal val="visible"/>
                                      </p:to>
                                    </p:set>
                                    <p:animEffect transition="in" filter="fade">
                                      <p:cBhvr>
                                        <p:cTn id="105" dur="1000"/>
                                        <p:tgtEl>
                                          <p:spTgt spid="24">
                                            <p:txEl>
                                              <p:pRg st="0" end="0"/>
                                            </p:txEl>
                                          </p:spTgt>
                                        </p:tgtEl>
                                      </p:cBhvr>
                                    </p:animEffect>
                                  </p:childTnLst>
                                </p:cTn>
                              </p:par>
                              <p:par>
                                <p:cTn id="106" presetID="10" presetClass="entr" presetSubtype="0" fill="hold" grpId="1" nodeType="withEffect">
                                  <p:stCondLst>
                                    <p:cond delay="0"/>
                                  </p:stCondLst>
                                  <p:childTnLst>
                                    <p:set>
                                      <p:cBhvr>
                                        <p:cTn id="107" dur="1" fill="hold">
                                          <p:stCondLst>
                                            <p:cond delay="0"/>
                                          </p:stCondLst>
                                        </p:cTn>
                                        <p:tgtEl>
                                          <p:spTgt spid="25">
                                            <p:txEl>
                                              <p:pRg st="0" end="0"/>
                                            </p:txEl>
                                          </p:spTgt>
                                        </p:tgtEl>
                                        <p:attrNameLst>
                                          <p:attrName>style.visibility</p:attrName>
                                        </p:attrNameLst>
                                      </p:cBhvr>
                                      <p:to>
                                        <p:strVal val="visible"/>
                                      </p:to>
                                    </p:set>
                                    <p:animEffect transition="in" filter="fade">
                                      <p:cBhvr>
                                        <p:cTn id="108" dur="1000"/>
                                        <p:tgtEl>
                                          <p:spTgt spid="25">
                                            <p:txEl>
                                              <p:pRg st="0" end="0"/>
                                            </p:txEl>
                                          </p:spTgt>
                                        </p:tgtEl>
                                      </p:cBhvr>
                                    </p:animEffect>
                                  </p:childTnLst>
                                </p:cTn>
                              </p:par>
                              <p:par>
                                <p:cTn id="109" presetID="10" presetClass="entr" presetSubtype="0" fill="hold" grpId="1" nodeType="withEffect">
                                  <p:stCondLst>
                                    <p:cond delay="0"/>
                                  </p:stCondLst>
                                  <p:childTnLst>
                                    <p:set>
                                      <p:cBhvr>
                                        <p:cTn id="110" dur="1" fill="hold">
                                          <p:stCondLst>
                                            <p:cond delay="0"/>
                                          </p:stCondLst>
                                        </p:cTn>
                                        <p:tgtEl>
                                          <p:spTgt spid="10"/>
                                        </p:tgtEl>
                                        <p:attrNameLst>
                                          <p:attrName>style.visibility</p:attrName>
                                        </p:attrNameLst>
                                      </p:cBhvr>
                                      <p:to>
                                        <p:strVal val="visible"/>
                                      </p:to>
                                    </p:set>
                                    <p:animEffect transition="in" filter="fade">
                                      <p:cBhvr>
                                        <p:cTn id="111" dur="1000"/>
                                        <p:tgtEl>
                                          <p:spTgt spid="10"/>
                                        </p:tgtEl>
                                      </p:cBhvr>
                                    </p:animEffect>
                                  </p:childTnLst>
                                </p:cTn>
                              </p:par>
                              <p:par>
                                <p:cTn id="112" presetID="10" presetClass="entr" presetSubtype="0" fill="hold" grpId="1" nodeType="withEffect">
                                  <p:stCondLst>
                                    <p:cond delay="0"/>
                                  </p:stCondLst>
                                  <p:childTnLst>
                                    <p:set>
                                      <p:cBhvr>
                                        <p:cTn id="113" dur="1" fill="hold">
                                          <p:stCondLst>
                                            <p:cond delay="0"/>
                                          </p:stCondLst>
                                        </p:cTn>
                                        <p:tgtEl>
                                          <p:spTgt spid="11"/>
                                        </p:tgtEl>
                                        <p:attrNameLst>
                                          <p:attrName>style.visibility</p:attrName>
                                        </p:attrNameLst>
                                      </p:cBhvr>
                                      <p:to>
                                        <p:strVal val="visible"/>
                                      </p:to>
                                    </p:set>
                                    <p:animEffect transition="in" filter="fade">
                                      <p:cBhvr>
                                        <p:cTn id="114" dur="1000"/>
                                        <p:tgtEl>
                                          <p:spTgt spid="11"/>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12"/>
                                        </p:tgtEl>
                                        <p:attrNameLst>
                                          <p:attrName>style.visibility</p:attrName>
                                        </p:attrNameLst>
                                      </p:cBhvr>
                                      <p:to>
                                        <p:strVal val="visible"/>
                                      </p:to>
                                    </p:set>
                                    <p:animEffect transition="in" filter="fade">
                                      <p:cBhvr>
                                        <p:cTn id="117" dur="1000"/>
                                        <p:tgtEl>
                                          <p:spTgt spid="12"/>
                                        </p:tgtEl>
                                      </p:cBhvr>
                                    </p:animEffect>
                                  </p:childTnLst>
                                </p:cTn>
                              </p:par>
                              <p:par>
                                <p:cTn id="118" presetID="10" presetClass="entr" presetSubtype="0" fill="hold" grpId="1" nodeType="withEffect">
                                  <p:stCondLst>
                                    <p:cond delay="0"/>
                                  </p:stCondLst>
                                  <p:childTnLst>
                                    <p:set>
                                      <p:cBhvr>
                                        <p:cTn id="119" dur="1" fill="hold">
                                          <p:stCondLst>
                                            <p:cond delay="0"/>
                                          </p:stCondLst>
                                        </p:cTn>
                                        <p:tgtEl>
                                          <p:spTgt spid="13"/>
                                        </p:tgtEl>
                                        <p:attrNameLst>
                                          <p:attrName>style.visibility</p:attrName>
                                        </p:attrNameLst>
                                      </p:cBhvr>
                                      <p:to>
                                        <p:strVal val="visible"/>
                                      </p:to>
                                    </p:set>
                                    <p:animEffect transition="in" filter="fade">
                                      <p:cBhvr>
                                        <p:cTn id="120" dur="1000"/>
                                        <p:tgtEl>
                                          <p:spTgt spid="13"/>
                                        </p:tgtEl>
                                      </p:cBhvr>
                                    </p:animEffect>
                                  </p:childTnLst>
                                </p:cTn>
                              </p:par>
                              <p:par>
                                <p:cTn id="121" presetID="10" presetClass="entr" presetSubtype="0" fill="hold" grpId="1" nodeType="withEffect">
                                  <p:stCondLst>
                                    <p:cond delay="0"/>
                                  </p:stCondLst>
                                  <p:childTnLst>
                                    <p:set>
                                      <p:cBhvr>
                                        <p:cTn id="122" dur="1" fill="hold">
                                          <p:stCondLst>
                                            <p:cond delay="0"/>
                                          </p:stCondLst>
                                        </p:cTn>
                                        <p:tgtEl>
                                          <p:spTgt spid="14"/>
                                        </p:tgtEl>
                                        <p:attrNameLst>
                                          <p:attrName>style.visibility</p:attrName>
                                        </p:attrNameLst>
                                      </p:cBhvr>
                                      <p:to>
                                        <p:strVal val="visible"/>
                                      </p:to>
                                    </p:set>
                                    <p:animEffect transition="in" filter="fade">
                                      <p:cBhvr>
                                        <p:cTn id="123" dur="1000"/>
                                        <p:tgtEl>
                                          <p:spTgt spid="14"/>
                                        </p:tgtEl>
                                      </p:cBhvr>
                                    </p:animEffect>
                                  </p:childTnLst>
                                </p:cTn>
                              </p:par>
                              <p:par>
                                <p:cTn id="124" presetID="10" presetClass="entr" presetSubtype="0" fill="hold" grpId="1" nodeType="with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fade">
                                      <p:cBhvr>
                                        <p:cTn id="126" dur="1000"/>
                                        <p:tgtEl>
                                          <p:spTgt spid="15"/>
                                        </p:tgtEl>
                                      </p:cBhvr>
                                    </p:animEffect>
                                  </p:childTnLst>
                                </p:cTn>
                              </p:par>
                              <p:par>
                                <p:cTn id="127" presetID="10" presetClass="entr" presetSubtype="0" fill="hold" grpId="1" nodeType="withEffect">
                                  <p:stCondLst>
                                    <p:cond delay="0"/>
                                  </p:stCondLst>
                                  <p:childTnLst>
                                    <p:set>
                                      <p:cBhvr>
                                        <p:cTn id="128" dur="1" fill="hold">
                                          <p:stCondLst>
                                            <p:cond delay="0"/>
                                          </p:stCondLst>
                                        </p:cTn>
                                        <p:tgtEl>
                                          <p:spTgt spid="16"/>
                                        </p:tgtEl>
                                        <p:attrNameLst>
                                          <p:attrName>style.visibility</p:attrName>
                                        </p:attrNameLst>
                                      </p:cBhvr>
                                      <p:to>
                                        <p:strVal val="visible"/>
                                      </p:to>
                                    </p:set>
                                    <p:animEffect transition="in" filter="fade">
                                      <p:cBhvr>
                                        <p:cTn id="129" dur="1000"/>
                                        <p:tgtEl>
                                          <p:spTgt spid="16"/>
                                        </p:tgtEl>
                                      </p:cBhvr>
                                    </p:animEffect>
                                  </p:childTnLst>
                                </p:cTn>
                              </p:par>
                              <p:par>
                                <p:cTn id="130" presetID="10" presetClass="entr" presetSubtype="0" fill="hold" grpId="1" nodeType="withEffect">
                                  <p:stCondLst>
                                    <p:cond delay="0"/>
                                  </p:stCondLst>
                                  <p:childTnLst>
                                    <p:set>
                                      <p:cBhvr>
                                        <p:cTn id="131" dur="1" fill="hold">
                                          <p:stCondLst>
                                            <p:cond delay="0"/>
                                          </p:stCondLst>
                                        </p:cTn>
                                        <p:tgtEl>
                                          <p:spTgt spid="5"/>
                                        </p:tgtEl>
                                        <p:attrNameLst>
                                          <p:attrName>style.visibility</p:attrName>
                                        </p:attrNameLst>
                                      </p:cBhvr>
                                      <p:to>
                                        <p:strVal val="visible"/>
                                      </p:to>
                                    </p:set>
                                    <p:animEffect transition="in" filter="fade">
                                      <p:cBhvr>
                                        <p:cTn id="132" dur="1000"/>
                                        <p:tgtEl>
                                          <p:spTgt spid="5"/>
                                        </p:tgtEl>
                                      </p:cBhvr>
                                    </p:animEffect>
                                  </p:childTnLst>
                                </p:cTn>
                              </p:par>
                              <p:par>
                                <p:cTn id="133" presetID="10" presetClass="entr" presetSubtype="0" fill="hold" grpId="1" nodeType="withEffect">
                                  <p:stCondLst>
                                    <p:cond delay="0"/>
                                  </p:stCondLst>
                                  <p:childTnLst>
                                    <p:set>
                                      <p:cBhvr>
                                        <p:cTn id="134" dur="1" fill="hold">
                                          <p:stCondLst>
                                            <p:cond delay="0"/>
                                          </p:stCondLst>
                                        </p:cTn>
                                        <p:tgtEl>
                                          <p:spTgt spid="6"/>
                                        </p:tgtEl>
                                        <p:attrNameLst>
                                          <p:attrName>style.visibility</p:attrName>
                                        </p:attrNameLst>
                                      </p:cBhvr>
                                      <p:to>
                                        <p:strVal val="visible"/>
                                      </p:to>
                                    </p:set>
                                    <p:animEffect transition="in" filter="fade">
                                      <p:cBhvr>
                                        <p:cTn id="135" dur="1000"/>
                                        <p:tgtEl>
                                          <p:spTgt spid="6"/>
                                        </p:tgtEl>
                                      </p:cBhvr>
                                    </p:animEffect>
                                  </p:childTnLst>
                                </p:cTn>
                              </p:par>
                              <p:par>
                                <p:cTn id="136" presetID="10" presetClass="entr" presetSubtype="0" fill="hold" grpId="1" nodeType="withEffect">
                                  <p:stCondLst>
                                    <p:cond delay="0"/>
                                  </p:stCondLst>
                                  <p:childTnLst>
                                    <p:set>
                                      <p:cBhvr>
                                        <p:cTn id="137" dur="1" fill="hold">
                                          <p:stCondLst>
                                            <p:cond delay="0"/>
                                          </p:stCondLst>
                                        </p:cTn>
                                        <p:tgtEl>
                                          <p:spTgt spid="7"/>
                                        </p:tgtEl>
                                        <p:attrNameLst>
                                          <p:attrName>style.visibility</p:attrName>
                                        </p:attrNameLst>
                                      </p:cBhvr>
                                      <p:to>
                                        <p:strVal val="visible"/>
                                      </p:to>
                                    </p:set>
                                    <p:animEffect transition="in" filter="fade">
                                      <p:cBhvr>
                                        <p:cTn id="138" dur="1000"/>
                                        <p:tgtEl>
                                          <p:spTgt spid="7"/>
                                        </p:tgtEl>
                                      </p:cBhvr>
                                    </p:animEffect>
                                  </p:childTnLst>
                                </p:cTn>
                              </p:par>
                              <p:par>
                                <p:cTn id="139" presetID="10" presetClass="entr" presetSubtype="0" fill="hold" grpId="1" nodeType="withEffect">
                                  <p:stCondLst>
                                    <p:cond delay="0"/>
                                  </p:stCondLst>
                                  <p:childTnLst>
                                    <p:set>
                                      <p:cBhvr>
                                        <p:cTn id="140" dur="1" fill="hold">
                                          <p:stCondLst>
                                            <p:cond delay="0"/>
                                          </p:stCondLst>
                                        </p:cTn>
                                        <p:tgtEl>
                                          <p:spTgt spid="8"/>
                                        </p:tgtEl>
                                        <p:attrNameLst>
                                          <p:attrName>style.visibility</p:attrName>
                                        </p:attrNameLst>
                                      </p:cBhvr>
                                      <p:to>
                                        <p:strVal val="visible"/>
                                      </p:to>
                                    </p:set>
                                    <p:animEffect transition="in" filter="fade">
                                      <p:cBhvr>
                                        <p:cTn id="141" dur="1000"/>
                                        <p:tgtEl>
                                          <p:spTgt spid="8"/>
                                        </p:tgtEl>
                                      </p:cBhvr>
                                    </p:animEffect>
                                  </p:childTnLst>
                                </p:cTn>
                              </p:par>
                              <p:par>
                                <p:cTn id="142" presetID="10" presetClass="entr" presetSubtype="0" fill="hold" grpId="1" nodeType="withEffect">
                                  <p:stCondLst>
                                    <p:cond delay="0"/>
                                  </p:stCondLst>
                                  <p:childTnLst>
                                    <p:set>
                                      <p:cBhvr>
                                        <p:cTn id="143" dur="1" fill="hold">
                                          <p:stCondLst>
                                            <p:cond delay="0"/>
                                          </p:stCondLst>
                                        </p:cTn>
                                        <p:tgtEl>
                                          <p:spTgt spid="9"/>
                                        </p:tgtEl>
                                        <p:attrNameLst>
                                          <p:attrName>style.visibility</p:attrName>
                                        </p:attrNameLst>
                                      </p:cBhvr>
                                      <p:to>
                                        <p:strVal val="visible"/>
                                      </p:to>
                                    </p:set>
                                    <p:animEffect transition="in" filter="fade">
                                      <p:cBhvr>
                                        <p:cTn id="144" dur="1000"/>
                                        <p:tgtEl>
                                          <p:spTgt spid="9"/>
                                        </p:tgtEl>
                                      </p:cBhvr>
                                    </p:animEffect>
                                  </p:childTnLst>
                                </p:cTn>
                              </p:par>
                            </p:childTnLst>
                          </p:cTn>
                        </p:par>
                        <p:par>
                          <p:cTn id="145" fill="hold">
                            <p:stCondLst>
                              <p:cond delay="1000"/>
                            </p:stCondLst>
                            <p:childTnLst>
                              <p:par>
                                <p:cTn id="146" presetID="10" presetClass="entr" presetSubtype="0" fill="hold" grpId="0" nodeType="afterEffect">
                                  <p:stCondLst>
                                    <p:cond delay="0"/>
                                  </p:stCondLst>
                                  <p:childTnLst>
                                    <p:set>
                                      <p:cBhvr>
                                        <p:cTn id="147" dur="1" fill="hold">
                                          <p:stCondLst>
                                            <p:cond delay="0"/>
                                          </p:stCondLst>
                                        </p:cTn>
                                        <p:tgtEl>
                                          <p:spTgt spid="26">
                                            <p:txEl>
                                              <p:pRg st="0" end="0"/>
                                            </p:txEl>
                                          </p:spTgt>
                                        </p:tgtEl>
                                        <p:attrNameLst>
                                          <p:attrName>style.visibility</p:attrName>
                                        </p:attrNameLst>
                                      </p:cBhvr>
                                      <p:to>
                                        <p:strVal val="visible"/>
                                      </p:to>
                                    </p:set>
                                    <p:animEffect transition="in" filter="fade">
                                      <p:cBhvr>
                                        <p:cTn id="148" dur="500"/>
                                        <p:tgtEl>
                                          <p:spTgt spid="26">
                                            <p:txEl>
                                              <p:pRg st="0" end="0"/>
                                            </p:txEl>
                                          </p:spTgt>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27">
                                            <p:txEl>
                                              <p:pRg st="0" end="0"/>
                                            </p:txEl>
                                          </p:spTgt>
                                        </p:tgtEl>
                                        <p:attrNameLst>
                                          <p:attrName>style.visibility</p:attrName>
                                        </p:attrNameLst>
                                      </p:cBhvr>
                                      <p:to>
                                        <p:strVal val="visible"/>
                                      </p:to>
                                    </p:set>
                                    <p:animEffect transition="in" filter="fade">
                                      <p:cBhvr>
                                        <p:cTn id="151" dur="500"/>
                                        <p:tgtEl>
                                          <p:spTgt spid="27">
                                            <p:txEl>
                                              <p:pRg st="0" end="0"/>
                                            </p:txEl>
                                          </p:spTgt>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28">
                                            <p:txEl>
                                              <p:pRg st="0" end="0"/>
                                            </p:txEl>
                                          </p:spTgt>
                                        </p:tgtEl>
                                        <p:attrNameLst>
                                          <p:attrName>style.visibility</p:attrName>
                                        </p:attrNameLst>
                                      </p:cBhvr>
                                      <p:to>
                                        <p:strVal val="visible"/>
                                      </p:to>
                                    </p:set>
                                    <p:animEffect transition="in" filter="fade">
                                      <p:cBhvr>
                                        <p:cTn id="154" dur="500"/>
                                        <p:tgtEl>
                                          <p:spTgt spid="28">
                                            <p:txEl>
                                              <p:pRg st="0" end="0"/>
                                            </p:txEl>
                                          </p:spTgt>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29">
                                            <p:txEl>
                                              <p:pRg st="0" end="0"/>
                                            </p:txEl>
                                          </p:spTgt>
                                        </p:tgtEl>
                                        <p:attrNameLst>
                                          <p:attrName>style.visibility</p:attrName>
                                        </p:attrNameLst>
                                      </p:cBhvr>
                                      <p:to>
                                        <p:strVal val="visible"/>
                                      </p:to>
                                    </p:set>
                                    <p:animEffect transition="in" filter="fade">
                                      <p:cBhvr>
                                        <p:cTn id="157" dur="500"/>
                                        <p:tgtEl>
                                          <p:spTgt spid="29">
                                            <p:txEl>
                                              <p:pRg st="0" end="0"/>
                                            </p:txEl>
                                          </p:spTgt>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30">
                                            <p:txEl>
                                              <p:pRg st="0" end="0"/>
                                            </p:txEl>
                                          </p:spTgt>
                                        </p:tgtEl>
                                        <p:attrNameLst>
                                          <p:attrName>style.visibility</p:attrName>
                                        </p:attrNameLst>
                                      </p:cBhvr>
                                      <p:to>
                                        <p:strVal val="visible"/>
                                      </p:to>
                                    </p:set>
                                    <p:animEffect transition="in" filter="fade">
                                      <p:cBhvr>
                                        <p:cTn id="160" dur="500"/>
                                        <p:tgtEl>
                                          <p:spTgt spid="30">
                                            <p:txEl>
                                              <p:pRg st="0" end="0"/>
                                            </p:txEl>
                                          </p:spTgt>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31">
                                            <p:txEl>
                                              <p:pRg st="0" end="0"/>
                                            </p:txEl>
                                          </p:spTgt>
                                        </p:tgtEl>
                                        <p:attrNameLst>
                                          <p:attrName>style.visibility</p:attrName>
                                        </p:attrNameLst>
                                      </p:cBhvr>
                                      <p:to>
                                        <p:strVal val="visible"/>
                                      </p:to>
                                    </p:set>
                                    <p:animEffect transition="in" filter="fade">
                                      <p:cBhvr>
                                        <p:cTn id="163" dur="500"/>
                                        <p:tgtEl>
                                          <p:spTgt spid="31">
                                            <p:txEl>
                                              <p:pRg st="0" end="0"/>
                                            </p:txEl>
                                          </p:spTgt>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32">
                                            <p:txEl>
                                              <p:pRg st="0" end="0"/>
                                            </p:txEl>
                                          </p:spTgt>
                                        </p:tgtEl>
                                        <p:attrNameLst>
                                          <p:attrName>style.visibility</p:attrName>
                                        </p:attrNameLst>
                                      </p:cBhvr>
                                      <p:to>
                                        <p:strVal val="visible"/>
                                      </p:to>
                                    </p:set>
                                    <p:animEffect transition="in" filter="fade">
                                      <p:cBhvr>
                                        <p:cTn id="166" dur="500"/>
                                        <p:tgtEl>
                                          <p:spTgt spid="32">
                                            <p:txEl>
                                              <p:pRg st="0" end="0"/>
                                            </p:txEl>
                                          </p:spTgt>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33">
                                            <p:txEl>
                                              <p:pRg st="0" end="0"/>
                                            </p:txEl>
                                          </p:spTgt>
                                        </p:tgtEl>
                                        <p:attrNameLst>
                                          <p:attrName>style.visibility</p:attrName>
                                        </p:attrNameLst>
                                      </p:cBhvr>
                                      <p:to>
                                        <p:strVal val="visible"/>
                                      </p:to>
                                    </p:set>
                                    <p:animEffect transition="in" filter="fade">
                                      <p:cBhvr>
                                        <p:cTn id="169" dur="500"/>
                                        <p:tgtEl>
                                          <p:spTgt spid="33">
                                            <p:txEl>
                                              <p:pRg st="0" end="0"/>
                                            </p:txEl>
                                          </p:spTgt>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34">
                                            <p:txEl>
                                              <p:pRg st="0" end="0"/>
                                            </p:txEl>
                                          </p:spTgt>
                                        </p:tgtEl>
                                        <p:attrNameLst>
                                          <p:attrName>style.visibility</p:attrName>
                                        </p:attrNameLst>
                                      </p:cBhvr>
                                      <p:to>
                                        <p:strVal val="visible"/>
                                      </p:to>
                                    </p:set>
                                    <p:animEffect transition="in" filter="fade">
                                      <p:cBhvr>
                                        <p:cTn id="172" dur="500"/>
                                        <p:tgtEl>
                                          <p:spTgt spid="34">
                                            <p:txEl>
                                              <p:pRg st="0" end="0"/>
                                            </p:txEl>
                                          </p:spTgt>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35">
                                            <p:txEl>
                                              <p:pRg st="0" end="0"/>
                                            </p:txEl>
                                          </p:spTgt>
                                        </p:tgtEl>
                                        <p:attrNameLst>
                                          <p:attrName>style.visibility</p:attrName>
                                        </p:attrNameLst>
                                      </p:cBhvr>
                                      <p:to>
                                        <p:strVal val="visible"/>
                                      </p:to>
                                    </p:set>
                                    <p:animEffect transition="in" filter="fade">
                                      <p:cBhvr>
                                        <p:cTn id="175" dur="500"/>
                                        <p:tgtEl>
                                          <p:spTgt spid="35">
                                            <p:txEl>
                                              <p:pRg st="0" end="0"/>
                                            </p:txEl>
                                          </p:spTgt>
                                        </p:tgtEl>
                                      </p:cBhvr>
                                    </p:animEffect>
                                  </p:childTnLst>
                                </p:cTn>
                              </p:par>
                            </p:childTnLst>
                          </p:cTn>
                        </p:par>
                        <p:par>
                          <p:cTn id="176" fill="hold">
                            <p:stCondLst>
                              <p:cond delay="1500"/>
                            </p:stCondLst>
                            <p:childTnLst>
                              <p:par>
                                <p:cTn id="177" presetID="22" presetClass="entr" presetSubtype="2" fill="hold" nodeType="afterEffect">
                                  <p:stCondLst>
                                    <p:cond delay="0"/>
                                  </p:stCondLst>
                                  <p:childTnLst>
                                    <p:set>
                                      <p:cBhvr>
                                        <p:cTn id="178" dur="1" fill="hold">
                                          <p:stCondLst>
                                            <p:cond delay="0"/>
                                          </p:stCondLst>
                                        </p:cTn>
                                        <p:tgtEl>
                                          <p:spTgt spid="40"/>
                                        </p:tgtEl>
                                        <p:attrNameLst>
                                          <p:attrName>style.visibility</p:attrName>
                                        </p:attrNameLst>
                                      </p:cBhvr>
                                      <p:to>
                                        <p:strVal val="visible"/>
                                      </p:to>
                                    </p:set>
                                    <p:animEffect transition="in" filter="wipe(right)">
                                      <p:cBhvr>
                                        <p:cTn id="179" dur="500"/>
                                        <p:tgtEl>
                                          <p:spTgt spid="40"/>
                                        </p:tgtEl>
                                      </p:cBhvr>
                                    </p:animEffect>
                                  </p:childTnLst>
                                </p:cTn>
                              </p:par>
                              <p:par>
                                <p:cTn id="180" presetID="2" presetClass="entr" presetSubtype="1" decel="100000" fill="hold" grpId="0" nodeType="withEffect">
                                  <p:stCondLst>
                                    <p:cond delay="250"/>
                                  </p:stCondLst>
                                  <p:iterate type="wd">
                                    <p:tmPct val="10000"/>
                                  </p:iterate>
                                  <p:childTnLst>
                                    <p:set>
                                      <p:cBhvr>
                                        <p:cTn id="181" dur="1" fill="hold">
                                          <p:stCondLst>
                                            <p:cond delay="0"/>
                                          </p:stCondLst>
                                        </p:cTn>
                                        <p:tgtEl>
                                          <p:spTgt spid="41"/>
                                        </p:tgtEl>
                                        <p:attrNameLst>
                                          <p:attrName>style.visibility</p:attrName>
                                        </p:attrNameLst>
                                      </p:cBhvr>
                                      <p:to>
                                        <p:strVal val="visible"/>
                                      </p:to>
                                    </p:set>
                                    <p:anim calcmode="lin" valueType="num">
                                      <p:cBhvr additive="base">
                                        <p:cTn id="182" dur="1000" fill="hold"/>
                                        <p:tgtEl>
                                          <p:spTgt spid="41"/>
                                        </p:tgtEl>
                                        <p:attrNameLst>
                                          <p:attrName>ppt_x</p:attrName>
                                        </p:attrNameLst>
                                      </p:cBhvr>
                                      <p:tavLst>
                                        <p:tav tm="0">
                                          <p:val>
                                            <p:strVal val="#ppt_x"/>
                                          </p:val>
                                        </p:tav>
                                        <p:tav tm="100000">
                                          <p:val>
                                            <p:strVal val="#ppt_x"/>
                                          </p:val>
                                        </p:tav>
                                      </p:tavLst>
                                    </p:anim>
                                    <p:anim calcmode="lin" valueType="num">
                                      <p:cBhvr additive="base">
                                        <p:cTn id="183" dur="1000" fill="hold"/>
                                        <p:tgtEl>
                                          <p:spTgt spid="41"/>
                                        </p:tgtEl>
                                        <p:attrNameLst>
                                          <p:attrName>ppt_y</p:attrName>
                                        </p:attrNameLst>
                                      </p:cBhvr>
                                      <p:tavLst>
                                        <p:tav tm="0">
                                          <p:val>
                                            <p:strVal val="0-#ppt_h/2"/>
                                          </p:val>
                                        </p:tav>
                                        <p:tav tm="100000">
                                          <p:val>
                                            <p:strVal val="#ppt_y"/>
                                          </p:val>
                                        </p:tav>
                                      </p:tavLst>
                                    </p:anim>
                                  </p:childTnLst>
                                </p:cTn>
                              </p:par>
                            </p:childTnLst>
                          </p:cTn>
                        </p:par>
                        <p:par>
                          <p:cTn id="184" fill="hold">
                            <p:stCondLst>
                              <p:cond delay="3050"/>
                            </p:stCondLst>
                            <p:childTnLst>
                              <p:par>
                                <p:cTn id="185" presetID="10" presetClass="entr" presetSubtype="0" fill="hold" grpId="0" nodeType="afterEffect">
                                  <p:stCondLst>
                                    <p:cond delay="250"/>
                                  </p:stCondLst>
                                  <p:childTnLst>
                                    <p:set>
                                      <p:cBhvr>
                                        <p:cTn id="186" dur="1" fill="hold">
                                          <p:stCondLst>
                                            <p:cond delay="0"/>
                                          </p:stCondLst>
                                        </p:cTn>
                                        <p:tgtEl>
                                          <p:spTgt spid="42"/>
                                        </p:tgtEl>
                                        <p:attrNameLst>
                                          <p:attrName>style.visibility</p:attrName>
                                        </p:attrNameLst>
                                      </p:cBhvr>
                                      <p:to>
                                        <p:strVal val="visible"/>
                                      </p:to>
                                    </p:set>
                                    <p:animEffect transition="in" filter="fade">
                                      <p:cBhvr>
                                        <p:cTn id="18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8" grpId="0" build="p">
        <p:tmplLst>
          <p:tmpl lvl="1">
            <p:tnLst>
              <p:par>
                <p:cTn presetID="2" presetClass="entr" presetSubtype="1" decel="10000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1000" fill="hold"/>
                        <p:tgtEl>
                          <p:spTgt spid="18"/>
                        </p:tgtEl>
                        <p:attrNameLst>
                          <p:attrName>ppt_x</p:attrName>
                        </p:attrNameLst>
                      </p:cBhvr>
                      <p:tavLst>
                        <p:tav tm="0">
                          <p:val>
                            <p:strVal val="#ppt_x"/>
                          </p:val>
                        </p:tav>
                        <p:tav tm="100000">
                          <p:val>
                            <p:strVal val="#ppt_x"/>
                          </p:val>
                        </p:tav>
                      </p:tavLst>
                    </p:anim>
                    <p:anim calcmode="lin" valueType="num">
                      <p:cBhvr additive="base">
                        <p:cTn dur="1000" fill="hold"/>
                        <p:tgtEl>
                          <p:spTgt spid="18"/>
                        </p:tgtEl>
                        <p:attrNameLst>
                          <p:attrName>ppt_y</p:attrName>
                        </p:attrNameLst>
                      </p:cBhvr>
                      <p:tavLst>
                        <p:tav tm="0">
                          <p:val>
                            <p:strVal val="0-#ppt_h/2"/>
                          </p:val>
                        </p:tav>
                        <p:tav tm="100000">
                          <p:val>
                            <p:strVal val="#ppt_y"/>
                          </p:val>
                        </p:tav>
                      </p:tavLst>
                    </p:anim>
                  </p:childTnLst>
                </p:cTn>
              </p:par>
            </p:tnLst>
          </p:tmpl>
        </p:tmplLst>
      </p:bldP>
      <p:bldP spid="18" grpId="1" build="p">
        <p:tmplLst>
          <p:tmpl lvl="1">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1000"/>
                        <p:tgtEl>
                          <p:spTgt spid="18"/>
                        </p:tgtEl>
                      </p:cBhvr>
                    </p:animEffect>
                  </p:childTnLst>
                </p:cTn>
              </p:par>
            </p:tnLst>
          </p:tmpl>
        </p:tmplLst>
      </p:bldP>
      <p:bldP spid="19" grpId="0" build="p">
        <p:tmplLst>
          <p:tmpl lvl="1">
            <p:tnLst>
              <p:par>
                <p:cTn presetID="2" presetClass="entr" presetSubtype="1" decel="10000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1000" fill="hold"/>
                        <p:tgtEl>
                          <p:spTgt spid="19"/>
                        </p:tgtEl>
                        <p:attrNameLst>
                          <p:attrName>ppt_x</p:attrName>
                        </p:attrNameLst>
                      </p:cBhvr>
                      <p:tavLst>
                        <p:tav tm="0">
                          <p:val>
                            <p:strVal val="#ppt_x"/>
                          </p:val>
                        </p:tav>
                        <p:tav tm="100000">
                          <p:val>
                            <p:strVal val="#ppt_x"/>
                          </p:val>
                        </p:tav>
                      </p:tavLst>
                    </p:anim>
                    <p:anim calcmode="lin" valueType="num">
                      <p:cBhvr additive="base">
                        <p:cTn dur="1000" fill="hold"/>
                        <p:tgtEl>
                          <p:spTgt spid="19"/>
                        </p:tgtEl>
                        <p:attrNameLst>
                          <p:attrName>ppt_y</p:attrName>
                        </p:attrNameLst>
                      </p:cBhvr>
                      <p:tavLst>
                        <p:tav tm="0">
                          <p:val>
                            <p:strVal val="0-#ppt_h/2"/>
                          </p:val>
                        </p:tav>
                        <p:tav tm="100000">
                          <p:val>
                            <p:strVal val="#ppt_y"/>
                          </p:val>
                        </p:tav>
                      </p:tavLst>
                    </p:anim>
                  </p:childTnLst>
                </p:cTn>
              </p:par>
            </p:tnLst>
          </p:tmpl>
        </p:tmplLst>
      </p:bldP>
      <p:bldP spid="19" grpId="1"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1000"/>
                        <p:tgtEl>
                          <p:spTgt spid="19"/>
                        </p:tgtEl>
                      </p:cBhvr>
                    </p:animEffect>
                  </p:childTnLst>
                </p:cTn>
              </p:par>
            </p:tnLst>
          </p:tmpl>
        </p:tmplLst>
      </p:bldP>
      <p:bldP spid="20" grpId="0" build="p">
        <p:tmplLst>
          <p:tmpl lvl="1">
            <p:tnLst>
              <p:par>
                <p:cTn presetID="2" presetClass="entr" presetSubtype="1"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1000" fill="hold"/>
                        <p:tgtEl>
                          <p:spTgt spid="20"/>
                        </p:tgtEl>
                        <p:attrNameLst>
                          <p:attrName>ppt_x</p:attrName>
                        </p:attrNameLst>
                      </p:cBhvr>
                      <p:tavLst>
                        <p:tav tm="0">
                          <p:val>
                            <p:strVal val="#ppt_x"/>
                          </p:val>
                        </p:tav>
                        <p:tav tm="100000">
                          <p:val>
                            <p:strVal val="#ppt_x"/>
                          </p:val>
                        </p:tav>
                      </p:tavLst>
                    </p:anim>
                    <p:anim calcmode="lin" valueType="num">
                      <p:cBhvr additive="base">
                        <p:cTn dur="1000" fill="hold"/>
                        <p:tgtEl>
                          <p:spTgt spid="20"/>
                        </p:tgtEl>
                        <p:attrNameLst>
                          <p:attrName>ppt_y</p:attrName>
                        </p:attrNameLst>
                      </p:cBhvr>
                      <p:tavLst>
                        <p:tav tm="0">
                          <p:val>
                            <p:strVal val="0-#ppt_h/2"/>
                          </p:val>
                        </p:tav>
                        <p:tav tm="100000">
                          <p:val>
                            <p:strVal val="#ppt_y"/>
                          </p:val>
                        </p:tav>
                      </p:tavLst>
                    </p:anim>
                  </p:childTnLst>
                </p:cTn>
              </p:par>
            </p:tnLst>
          </p:tmpl>
        </p:tmplLst>
      </p:bldP>
      <p:bldP spid="20" grpId="1"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1000"/>
                        <p:tgtEl>
                          <p:spTgt spid="20"/>
                        </p:tgtEl>
                      </p:cBhvr>
                    </p:animEffect>
                  </p:childTnLst>
                </p:cTn>
              </p:par>
            </p:tnLst>
          </p:tmpl>
        </p:tmplLst>
      </p:bldP>
      <p:bldP spid="21" grpId="0" build="p">
        <p:tmplLst>
          <p:tmpl lvl="1">
            <p:tnLst>
              <p:par>
                <p:cTn presetID="2" presetClass="entr" presetSubtype="1" decel="10000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1000" fill="hold"/>
                        <p:tgtEl>
                          <p:spTgt spid="21"/>
                        </p:tgtEl>
                        <p:attrNameLst>
                          <p:attrName>ppt_x</p:attrName>
                        </p:attrNameLst>
                      </p:cBhvr>
                      <p:tavLst>
                        <p:tav tm="0">
                          <p:val>
                            <p:strVal val="#ppt_x"/>
                          </p:val>
                        </p:tav>
                        <p:tav tm="100000">
                          <p:val>
                            <p:strVal val="#ppt_x"/>
                          </p:val>
                        </p:tav>
                      </p:tavLst>
                    </p:anim>
                    <p:anim calcmode="lin" valueType="num">
                      <p:cBhvr additive="base">
                        <p:cTn dur="1000" fill="hold"/>
                        <p:tgtEl>
                          <p:spTgt spid="21"/>
                        </p:tgtEl>
                        <p:attrNameLst>
                          <p:attrName>ppt_y</p:attrName>
                        </p:attrNameLst>
                      </p:cBhvr>
                      <p:tavLst>
                        <p:tav tm="0">
                          <p:val>
                            <p:strVal val="0-#ppt_h/2"/>
                          </p:val>
                        </p:tav>
                        <p:tav tm="100000">
                          <p:val>
                            <p:strVal val="#ppt_y"/>
                          </p:val>
                        </p:tav>
                      </p:tavLst>
                    </p:anim>
                  </p:childTnLst>
                </p:cTn>
              </p:par>
            </p:tnLst>
          </p:tmpl>
        </p:tmplLst>
      </p:bldP>
      <p:bldP spid="21" grpId="1"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1000"/>
                        <p:tgtEl>
                          <p:spTgt spid="21"/>
                        </p:tgtEl>
                      </p:cBhvr>
                    </p:animEffect>
                  </p:childTnLst>
                </p:cTn>
              </p:par>
            </p:tnLst>
          </p:tmpl>
        </p:tmplLst>
      </p:bldP>
      <p:bldP spid="22" grpId="0" build="p">
        <p:tmplLst>
          <p:tmpl lvl="1">
            <p:tnLst>
              <p:par>
                <p:cTn presetID="2" presetClass="entr" presetSubtype="1" decel="10000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1000" fill="hold"/>
                        <p:tgtEl>
                          <p:spTgt spid="22"/>
                        </p:tgtEl>
                        <p:attrNameLst>
                          <p:attrName>ppt_x</p:attrName>
                        </p:attrNameLst>
                      </p:cBhvr>
                      <p:tavLst>
                        <p:tav tm="0">
                          <p:val>
                            <p:strVal val="#ppt_x"/>
                          </p:val>
                        </p:tav>
                        <p:tav tm="100000">
                          <p:val>
                            <p:strVal val="#ppt_x"/>
                          </p:val>
                        </p:tav>
                      </p:tavLst>
                    </p:anim>
                    <p:anim calcmode="lin" valueType="num">
                      <p:cBhvr additive="base">
                        <p:cTn dur="1000" fill="hold"/>
                        <p:tgtEl>
                          <p:spTgt spid="22"/>
                        </p:tgtEl>
                        <p:attrNameLst>
                          <p:attrName>ppt_y</p:attrName>
                        </p:attrNameLst>
                      </p:cBhvr>
                      <p:tavLst>
                        <p:tav tm="0">
                          <p:val>
                            <p:strVal val="0-#ppt_h/2"/>
                          </p:val>
                        </p:tav>
                        <p:tav tm="100000">
                          <p:val>
                            <p:strVal val="#ppt_y"/>
                          </p:val>
                        </p:tav>
                      </p:tavLst>
                    </p:anim>
                  </p:childTnLst>
                </p:cTn>
              </p:par>
            </p:tnLst>
          </p:tmpl>
        </p:tmplLst>
      </p:bldP>
      <p:bldP spid="22" grpId="1" build="p">
        <p:tmplLst>
          <p:tmpl lvl="1">
            <p:tnLst>
              <p:par>
                <p:cTn presetID="10" presetClass="entr" presetSubtype="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P spid="23" grpId="0" build="p">
        <p:tmplLst>
          <p:tmpl lvl="1">
            <p:tnLst>
              <p:par>
                <p:cTn presetID="2" presetClass="entr" presetSubtype="1" decel="10000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1000" fill="hold"/>
                        <p:tgtEl>
                          <p:spTgt spid="23"/>
                        </p:tgtEl>
                        <p:attrNameLst>
                          <p:attrName>ppt_x</p:attrName>
                        </p:attrNameLst>
                      </p:cBhvr>
                      <p:tavLst>
                        <p:tav tm="0">
                          <p:val>
                            <p:strVal val="#ppt_x"/>
                          </p:val>
                        </p:tav>
                        <p:tav tm="100000">
                          <p:val>
                            <p:strVal val="#ppt_x"/>
                          </p:val>
                        </p:tav>
                      </p:tavLst>
                    </p:anim>
                    <p:anim calcmode="lin" valueType="num">
                      <p:cBhvr additive="base">
                        <p:cTn dur="1000" fill="hold"/>
                        <p:tgtEl>
                          <p:spTgt spid="23"/>
                        </p:tgtEl>
                        <p:attrNameLst>
                          <p:attrName>ppt_y</p:attrName>
                        </p:attrNameLst>
                      </p:cBhvr>
                      <p:tavLst>
                        <p:tav tm="0">
                          <p:val>
                            <p:strVal val="0-#ppt_h/2"/>
                          </p:val>
                        </p:tav>
                        <p:tav tm="100000">
                          <p:val>
                            <p:strVal val="#ppt_y"/>
                          </p:val>
                        </p:tav>
                      </p:tavLst>
                    </p:anim>
                  </p:childTnLst>
                </p:cTn>
              </p:par>
            </p:tnLst>
          </p:tmpl>
        </p:tmplLst>
      </p:bldP>
      <p:bldP spid="23" grpId="1" build="p">
        <p:tmplLst>
          <p:tmpl lvl="1">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1000"/>
                        <p:tgtEl>
                          <p:spTgt spid="23"/>
                        </p:tgtEl>
                      </p:cBhvr>
                    </p:animEffect>
                  </p:childTnLst>
                </p:cTn>
              </p:par>
            </p:tnLst>
          </p:tmpl>
        </p:tmplLst>
      </p:bldP>
      <p:bldP spid="24" grpId="0" build="p">
        <p:tmplLst>
          <p:tmpl lvl="1">
            <p:tnLst>
              <p:par>
                <p:cTn presetID="2" presetClass="entr" presetSubtype="1" decel="100000" fill="hold" nodeType="withEffect">
                  <p:stCondLst>
                    <p:cond delay="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1000" fill="hold"/>
                        <p:tgtEl>
                          <p:spTgt spid="24"/>
                        </p:tgtEl>
                        <p:attrNameLst>
                          <p:attrName>ppt_x</p:attrName>
                        </p:attrNameLst>
                      </p:cBhvr>
                      <p:tavLst>
                        <p:tav tm="0">
                          <p:val>
                            <p:strVal val="#ppt_x"/>
                          </p:val>
                        </p:tav>
                        <p:tav tm="100000">
                          <p:val>
                            <p:strVal val="#ppt_x"/>
                          </p:val>
                        </p:tav>
                      </p:tavLst>
                    </p:anim>
                    <p:anim calcmode="lin" valueType="num">
                      <p:cBhvr additive="base">
                        <p:cTn dur="1000" fill="hold"/>
                        <p:tgtEl>
                          <p:spTgt spid="24"/>
                        </p:tgtEl>
                        <p:attrNameLst>
                          <p:attrName>ppt_y</p:attrName>
                        </p:attrNameLst>
                      </p:cBhvr>
                      <p:tavLst>
                        <p:tav tm="0">
                          <p:val>
                            <p:strVal val="0-#ppt_h/2"/>
                          </p:val>
                        </p:tav>
                        <p:tav tm="100000">
                          <p:val>
                            <p:strVal val="#ppt_y"/>
                          </p:val>
                        </p:tav>
                      </p:tavLst>
                    </p:anim>
                  </p:childTnLst>
                </p:cTn>
              </p:par>
            </p:tnLst>
          </p:tmpl>
        </p:tmplLst>
      </p:bldP>
      <p:bldP spid="24" grpId="1" build="p">
        <p:tmplLst>
          <p:tmpl lvl="1">
            <p:tnLst>
              <p:par>
                <p:cTn presetID="10" presetClass="entr" presetSubtype="0" fill="hold" nodeType="with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1000"/>
                        <p:tgtEl>
                          <p:spTgt spid="24"/>
                        </p:tgtEl>
                      </p:cBhvr>
                    </p:animEffect>
                  </p:childTnLst>
                </p:cTn>
              </p:par>
            </p:tnLst>
          </p:tmpl>
        </p:tmplLst>
      </p:bldP>
      <p:bldP spid="25" grpId="0" build="p">
        <p:tmplLst>
          <p:tmpl lvl="1">
            <p:tnLst>
              <p:par>
                <p:cTn presetID="2" presetClass="entr" presetSubtype="1" decel="10000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1000" fill="hold"/>
                        <p:tgtEl>
                          <p:spTgt spid="25"/>
                        </p:tgtEl>
                        <p:attrNameLst>
                          <p:attrName>ppt_x</p:attrName>
                        </p:attrNameLst>
                      </p:cBhvr>
                      <p:tavLst>
                        <p:tav tm="0">
                          <p:val>
                            <p:strVal val="#ppt_x"/>
                          </p:val>
                        </p:tav>
                        <p:tav tm="100000">
                          <p:val>
                            <p:strVal val="#ppt_x"/>
                          </p:val>
                        </p:tav>
                      </p:tavLst>
                    </p:anim>
                    <p:anim calcmode="lin" valueType="num">
                      <p:cBhvr additive="base">
                        <p:cTn dur="1000" fill="hold"/>
                        <p:tgtEl>
                          <p:spTgt spid="25"/>
                        </p:tgtEl>
                        <p:attrNameLst>
                          <p:attrName>ppt_y</p:attrName>
                        </p:attrNameLst>
                      </p:cBhvr>
                      <p:tavLst>
                        <p:tav tm="0">
                          <p:val>
                            <p:strVal val="0-#ppt_h/2"/>
                          </p:val>
                        </p:tav>
                        <p:tav tm="100000">
                          <p:val>
                            <p:strVal val="#ppt_y"/>
                          </p:val>
                        </p:tav>
                      </p:tavLst>
                    </p:anim>
                  </p:childTnLst>
                </p:cTn>
              </p:par>
            </p:tnLst>
          </p:tmpl>
        </p:tmplLst>
      </p:bldP>
      <p:bldP spid="25" grpId="1" build="p">
        <p:tmplLst>
          <p:tmpl lvl="1">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childTnLst>
                </p:cTn>
              </p:par>
            </p:tnLst>
          </p:tmpl>
        </p:tmplLst>
      </p:bldP>
      <p:bldP spid="26" grpId="0" build="p">
        <p:tmplLst>
          <p:tmpl lvl="1">
            <p:tnLst>
              <p:par>
                <p:cTn presetID="10"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build="p">
        <p:tmplLst>
          <p:tmpl lvl="1">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1" grpId="0" build="p">
        <p:tmplLst>
          <p:tmpl lvl="1">
            <p:tnLst>
              <p:par>
                <p:cTn presetID="10"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0"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build="p">
        <p:tmplLst>
          <p:tmpl lvl="1">
            <p:tnLst>
              <p:par>
                <p:cTn presetID="10"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41" grpId="0"/>
      <p:bldP spid="42" grpId="0">
        <p:tmplLst>
          <p:tmpl>
            <p:tnLst>
              <p:par>
                <p:cTn presetID="10" presetClass="entr" presetSubtype="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able 5x3">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6095999" y="1555449"/>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Rectangle 5"/>
          <p:cNvSpPr/>
          <p:nvPr userDrawn="1"/>
        </p:nvSpPr>
        <p:spPr>
          <a:xfrm>
            <a:off x="6095999" y="2179843"/>
            <a:ext cx="5160435"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6095999" y="2804237"/>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6095999" y="3428630"/>
            <a:ext cx="5160435"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Rectangle 8"/>
          <p:cNvSpPr/>
          <p:nvPr userDrawn="1"/>
        </p:nvSpPr>
        <p:spPr>
          <a:xfrm>
            <a:off x="6095999" y="4053024"/>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Rectangle 9"/>
          <p:cNvSpPr/>
          <p:nvPr userDrawn="1"/>
        </p:nvSpPr>
        <p:spPr>
          <a:xfrm>
            <a:off x="4343401" y="931056"/>
            <a:ext cx="1752599" cy="624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Rectangle 10"/>
          <p:cNvSpPr/>
          <p:nvPr userDrawn="1"/>
        </p:nvSpPr>
        <p:spPr>
          <a:xfrm>
            <a:off x="6096000" y="931056"/>
            <a:ext cx="5160434" cy="6240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Rectangle 11"/>
          <p:cNvSpPr/>
          <p:nvPr userDrawn="1"/>
        </p:nvSpPr>
        <p:spPr>
          <a:xfrm>
            <a:off x="4343400" y="1555449"/>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3" name="Rectangle 12"/>
          <p:cNvSpPr/>
          <p:nvPr userDrawn="1"/>
        </p:nvSpPr>
        <p:spPr>
          <a:xfrm>
            <a:off x="4343400" y="2179843"/>
            <a:ext cx="1752600"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4" name="Rectangle 13"/>
          <p:cNvSpPr/>
          <p:nvPr userDrawn="1"/>
        </p:nvSpPr>
        <p:spPr>
          <a:xfrm>
            <a:off x="4343400" y="2804237"/>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5" name="Rectangle 14"/>
          <p:cNvSpPr/>
          <p:nvPr userDrawn="1"/>
        </p:nvSpPr>
        <p:spPr>
          <a:xfrm>
            <a:off x="4343400" y="3428630"/>
            <a:ext cx="1752600"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6" name="Rectangle 15"/>
          <p:cNvSpPr/>
          <p:nvPr userDrawn="1"/>
        </p:nvSpPr>
        <p:spPr>
          <a:xfrm>
            <a:off x="4343400" y="4053024"/>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8" name="Text Placeholder 5"/>
          <p:cNvSpPr>
            <a:spLocks noGrp="1"/>
          </p:cNvSpPr>
          <p:nvPr>
            <p:ph type="body" sz="quarter" idx="22" hasCustomPrompt="1"/>
          </p:nvPr>
        </p:nvSpPr>
        <p:spPr>
          <a:xfrm>
            <a:off x="4439228" y="1038312"/>
            <a:ext cx="1560945"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23" hasCustomPrompt="1"/>
          </p:nvPr>
        </p:nvSpPr>
        <p:spPr>
          <a:xfrm>
            <a:off x="6207677" y="1038312"/>
            <a:ext cx="1586519"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24" hasCustomPrompt="1"/>
          </p:nvPr>
        </p:nvSpPr>
        <p:spPr>
          <a:xfrm>
            <a:off x="7895081" y="1038312"/>
            <a:ext cx="1586519"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1" name="Text Placeholder 5"/>
          <p:cNvSpPr>
            <a:spLocks noGrp="1"/>
          </p:cNvSpPr>
          <p:nvPr>
            <p:ph type="body" sz="quarter" idx="25" hasCustomPrompt="1"/>
          </p:nvPr>
        </p:nvSpPr>
        <p:spPr>
          <a:xfrm>
            <a:off x="4439228" y="1700173"/>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2" name="Text Placeholder 5"/>
          <p:cNvSpPr>
            <a:spLocks noGrp="1"/>
          </p:cNvSpPr>
          <p:nvPr>
            <p:ph type="body" sz="quarter" idx="26" hasCustomPrompt="1"/>
          </p:nvPr>
        </p:nvSpPr>
        <p:spPr>
          <a:xfrm>
            <a:off x="4439228" y="2321308"/>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3" name="Text Placeholder 5"/>
          <p:cNvSpPr>
            <a:spLocks noGrp="1"/>
          </p:cNvSpPr>
          <p:nvPr>
            <p:ph type="body" sz="quarter" idx="27" hasCustomPrompt="1"/>
          </p:nvPr>
        </p:nvSpPr>
        <p:spPr>
          <a:xfrm>
            <a:off x="4439228" y="2942443"/>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4" name="Text Placeholder 5"/>
          <p:cNvSpPr>
            <a:spLocks noGrp="1"/>
          </p:cNvSpPr>
          <p:nvPr>
            <p:ph type="body" sz="quarter" idx="28" hasCustomPrompt="1"/>
          </p:nvPr>
        </p:nvSpPr>
        <p:spPr>
          <a:xfrm>
            <a:off x="4439228" y="3563578"/>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5" name="Text Placeholder 5"/>
          <p:cNvSpPr>
            <a:spLocks noGrp="1"/>
          </p:cNvSpPr>
          <p:nvPr>
            <p:ph type="body" sz="quarter" idx="29" hasCustomPrompt="1"/>
          </p:nvPr>
        </p:nvSpPr>
        <p:spPr>
          <a:xfrm>
            <a:off x="4439228" y="4184713"/>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Text Placeholder 5"/>
          <p:cNvSpPr>
            <a:spLocks noGrp="1"/>
          </p:cNvSpPr>
          <p:nvPr>
            <p:ph type="body" sz="quarter" idx="30" hasCustomPrompt="1"/>
          </p:nvPr>
        </p:nvSpPr>
        <p:spPr>
          <a:xfrm>
            <a:off x="6213450" y="1697431"/>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7" name="Text Placeholder 5"/>
          <p:cNvSpPr>
            <a:spLocks noGrp="1"/>
          </p:cNvSpPr>
          <p:nvPr>
            <p:ph type="body" sz="quarter" idx="31" hasCustomPrompt="1"/>
          </p:nvPr>
        </p:nvSpPr>
        <p:spPr>
          <a:xfrm>
            <a:off x="6213450" y="2315605"/>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8" name="Text Placeholder 5"/>
          <p:cNvSpPr>
            <a:spLocks noGrp="1"/>
          </p:cNvSpPr>
          <p:nvPr>
            <p:ph type="body" sz="quarter" idx="32" hasCustomPrompt="1"/>
          </p:nvPr>
        </p:nvSpPr>
        <p:spPr>
          <a:xfrm>
            <a:off x="6213450" y="2951788"/>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9" name="Text Placeholder 5"/>
          <p:cNvSpPr>
            <a:spLocks noGrp="1"/>
          </p:cNvSpPr>
          <p:nvPr>
            <p:ph type="body" sz="quarter" idx="33" hasCustomPrompt="1"/>
          </p:nvPr>
        </p:nvSpPr>
        <p:spPr>
          <a:xfrm>
            <a:off x="6213450" y="357141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0" name="Text Placeholder 5"/>
          <p:cNvSpPr>
            <a:spLocks noGrp="1"/>
          </p:cNvSpPr>
          <p:nvPr>
            <p:ph type="body" sz="quarter" idx="34" hasCustomPrompt="1"/>
          </p:nvPr>
        </p:nvSpPr>
        <p:spPr>
          <a:xfrm>
            <a:off x="6213450" y="419085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1" name="Text Placeholder 5"/>
          <p:cNvSpPr>
            <a:spLocks noGrp="1"/>
          </p:cNvSpPr>
          <p:nvPr>
            <p:ph type="body" sz="quarter" idx="35" hasCustomPrompt="1"/>
          </p:nvPr>
        </p:nvSpPr>
        <p:spPr>
          <a:xfrm>
            <a:off x="7885844" y="1697431"/>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2" name="Text Placeholder 5"/>
          <p:cNvSpPr>
            <a:spLocks noGrp="1"/>
          </p:cNvSpPr>
          <p:nvPr>
            <p:ph type="body" sz="quarter" idx="36" hasCustomPrompt="1"/>
          </p:nvPr>
        </p:nvSpPr>
        <p:spPr>
          <a:xfrm>
            <a:off x="7885844" y="2315605"/>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3" name="Text Placeholder 5"/>
          <p:cNvSpPr>
            <a:spLocks noGrp="1"/>
          </p:cNvSpPr>
          <p:nvPr>
            <p:ph type="body" sz="quarter" idx="37" hasCustomPrompt="1"/>
          </p:nvPr>
        </p:nvSpPr>
        <p:spPr>
          <a:xfrm>
            <a:off x="7885844" y="2951788"/>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4" name="Text Placeholder 5"/>
          <p:cNvSpPr>
            <a:spLocks noGrp="1"/>
          </p:cNvSpPr>
          <p:nvPr>
            <p:ph type="body" sz="quarter" idx="38" hasCustomPrompt="1"/>
          </p:nvPr>
        </p:nvSpPr>
        <p:spPr>
          <a:xfrm>
            <a:off x="7885844" y="357141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5" name="Text Placeholder 5"/>
          <p:cNvSpPr>
            <a:spLocks noGrp="1"/>
          </p:cNvSpPr>
          <p:nvPr>
            <p:ph type="body" sz="quarter" idx="39" hasCustomPrompt="1"/>
          </p:nvPr>
        </p:nvSpPr>
        <p:spPr>
          <a:xfrm>
            <a:off x="7885844" y="419085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40" name="Straight Connector 39"/>
          <p:cNvCxnSpPr/>
          <p:nvPr userDrawn="1"/>
        </p:nvCxnSpPr>
        <p:spPr>
          <a:xfrm>
            <a:off x="1011768" y="3428471"/>
            <a:ext cx="3331633"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1" name="Title 1"/>
          <p:cNvSpPr>
            <a:spLocks noGrp="1"/>
          </p:cNvSpPr>
          <p:nvPr>
            <p:ph type="title" hasCustomPrompt="1"/>
          </p:nvPr>
        </p:nvSpPr>
        <p:spPr>
          <a:xfrm>
            <a:off x="935567" y="932537"/>
            <a:ext cx="2874867"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42" name="Text Placeholder 5"/>
          <p:cNvSpPr>
            <a:spLocks noGrp="1"/>
          </p:cNvSpPr>
          <p:nvPr>
            <p:ph type="body" sz="quarter" idx="12" hasCustomPrompt="1"/>
          </p:nvPr>
        </p:nvSpPr>
        <p:spPr>
          <a:xfrm>
            <a:off x="948267" y="3574543"/>
            <a:ext cx="2864153" cy="2015378"/>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7" name="Footer Placeholder 2"/>
          <p:cNvSpPr>
            <a:spLocks noGrp="1"/>
          </p:cNvSpPr>
          <p:nvPr>
            <p:ph type="ftr" sz="quarter" idx="10"/>
          </p:nvPr>
        </p:nvSpPr>
        <p:spPr>
          <a:xfrm>
            <a:off x="7446433" y="6411940"/>
            <a:ext cx="45212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38" name="Slide Number Placeholder 3"/>
          <p:cNvSpPr>
            <a:spLocks noGrp="1"/>
          </p:cNvSpPr>
          <p:nvPr>
            <p:ph type="sldNum" sz="quarter" idx="11"/>
          </p:nvPr>
        </p:nvSpPr>
        <p:spPr>
          <a:xfrm>
            <a:off x="11171767" y="5919158"/>
            <a:ext cx="812800" cy="675343"/>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
        <p:nvSpPr>
          <p:cNvPr id="39" name="Rectangle 38"/>
          <p:cNvSpPr/>
          <p:nvPr userDrawn="1"/>
        </p:nvSpPr>
        <p:spPr>
          <a:xfrm>
            <a:off x="6095999" y="4677418"/>
            <a:ext cx="5160435" cy="6240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3" name="Rectangle 42"/>
          <p:cNvSpPr/>
          <p:nvPr userDrawn="1"/>
        </p:nvSpPr>
        <p:spPr>
          <a:xfrm>
            <a:off x="6095999" y="5301810"/>
            <a:ext cx="5160435" cy="6240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4" name="Rectangle 43"/>
          <p:cNvSpPr/>
          <p:nvPr userDrawn="1"/>
        </p:nvSpPr>
        <p:spPr>
          <a:xfrm>
            <a:off x="4343400" y="4677418"/>
            <a:ext cx="1752600" cy="624096"/>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5" name="Rectangle 44"/>
          <p:cNvSpPr/>
          <p:nvPr userDrawn="1"/>
        </p:nvSpPr>
        <p:spPr>
          <a:xfrm>
            <a:off x="4343400" y="5301810"/>
            <a:ext cx="1752600" cy="624096"/>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6" name="Text Placeholder 5"/>
          <p:cNvSpPr>
            <a:spLocks noGrp="1"/>
          </p:cNvSpPr>
          <p:nvPr>
            <p:ph type="body" sz="quarter" idx="40" hasCustomPrompt="1"/>
          </p:nvPr>
        </p:nvSpPr>
        <p:spPr>
          <a:xfrm>
            <a:off x="4439228" y="4802887"/>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7" name="Text Placeholder 5"/>
          <p:cNvSpPr>
            <a:spLocks noGrp="1"/>
          </p:cNvSpPr>
          <p:nvPr>
            <p:ph type="body" sz="quarter" idx="41" hasCustomPrompt="1"/>
          </p:nvPr>
        </p:nvSpPr>
        <p:spPr>
          <a:xfrm>
            <a:off x="4439228" y="5424023"/>
            <a:ext cx="1560945" cy="379671"/>
          </a:xfrm>
        </p:spPr>
        <p:txBody>
          <a:bodyPr anchor="ctr">
            <a:normAutofit/>
          </a:bodyPr>
          <a:lstStyle>
            <a:lvl1pPr marL="0" indent="0" algn="ctr">
              <a:lnSpc>
                <a:spcPct val="100000"/>
              </a:lnSpc>
              <a:spcBef>
                <a:spcPts val="0"/>
              </a:spcBef>
              <a:buFontTx/>
              <a:buNone/>
              <a:defRPr sz="1333" i="0">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8" name="Text Placeholder 5"/>
          <p:cNvSpPr>
            <a:spLocks noGrp="1"/>
          </p:cNvSpPr>
          <p:nvPr>
            <p:ph type="body" sz="quarter" idx="42" hasCustomPrompt="1"/>
          </p:nvPr>
        </p:nvSpPr>
        <p:spPr>
          <a:xfrm>
            <a:off x="6213450" y="481072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9" name="Text Placeholder 5"/>
          <p:cNvSpPr>
            <a:spLocks noGrp="1"/>
          </p:cNvSpPr>
          <p:nvPr>
            <p:ph type="body" sz="quarter" idx="43" hasCustomPrompt="1"/>
          </p:nvPr>
        </p:nvSpPr>
        <p:spPr>
          <a:xfrm>
            <a:off x="6213450" y="543016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0" name="Text Placeholder 5"/>
          <p:cNvSpPr>
            <a:spLocks noGrp="1"/>
          </p:cNvSpPr>
          <p:nvPr>
            <p:ph type="body" sz="quarter" idx="44" hasCustomPrompt="1"/>
          </p:nvPr>
        </p:nvSpPr>
        <p:spPr>
          <a:xfrm>
            <a:off x="7885844" y="481072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1" name="Text Placeholder 5"/>
          <p:cNvSpPr>
            <a:spLocks noGrp="1"/>
          </p:cNvSpPr>
          <p:nvPr>
            <p:ph type="body" sz="quarter" idx="45" hasCustomPrompt="1"/>
          </p:nvPr>
        </p:nvSpPr>
        <p:spPr>
          <a:xfrm>
            <a:off x="7885844" y="543016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2" name="Text Placeholder 5"/>
          <p:cNvSpPr>
            <a:spLocks noGrp="1"/>
          </p:cNvSpPr>
          <p:nvPr>
            <p:ph type="body" sz="quarter" idx="46" hasCustomPrompt="1"/>
          </p:nvPr>
        </p:nvSpPr>
        <p:spPr>
          <a:xfrm>
            <a:off x="9558237" y="1038312"/>
            <a:ext cx="1586519"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53" name="Text Placeholder 5"/>
          <p:cNvSpPr>
            <a:spLocks noGrp="1"/>
          </p:cNvSpPr>
          <p:nvPr>
            <p:ph type="body" sz="quarter" idx="47" hasCustomPrompt="1"/>
          </p:nvPr>
        </p:nvSpPr>
        <p:spPr>
          <a:xfrm>
            <a:off x="9549000" y="1697431"/>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4" name="Text Placeholder 5"/>
          <p:cNvSpPr>
            <a:spLocks noGrp="1"/>
          </p:cNvSpPr>
          <p:nvPr>
            <p:ph type="body" sz="quarter" idx="48" hasCustomPrompt="1"/>
          </p:nvPr>
        </p:nvSpPr>
        <p:spPr>
          <a:xfrm>
            <a:off x="9549000" y="2315605"/>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5" name="Text Placeholder 5"/>
          <p:cNvSpPr>
            <a:spLocks noGrp="1"/>
          </p:cNvSpPr>
          <p:nvPr>
            <p:ph type="body" sz="quarter" idx="49" hasCustomPrompt="1"/>
          </p:nvPr>
        </p:nvSpPr>
        <p:spPr>
          <a:xfrm>
            <a:off x="9549000" y="2951788"/>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6" name="Text Placeholder 5"/>
          <p:cNvSpPr>
            <a:spLocks noGrp="1"/>
          </p:cNvSpPr>
          <p:nvPr>
            <p:ph type="body" sz="quarter" idx="50" hasCustomPrompt="1"/>
          </p:nvPr>
        </p:nvSpPr>
        <p:spPr>
          <a:xfrm>
            <a:off x="9549000" y="357141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7" name="Text Placeholder 5"/>
          <p:cNvSpPr>
            <a:spLocks noGrp="1"/>
          </p:cNvSpPr>
          <p:nvPr>
            <p:ph type="body" sz="quarter" idx="51" hasCustomPrompt="1"/>
          </p:nvPr>
        </p:nvSpPr>
        <p:spPr>
          <a:xfrm>
            <a:off x="9549000" y="4190853"/>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8" name="Text Placeholder 5"/>
          <p:cNvSpPr>
            <a:spLocks noGrp="1"/>
          </p:cNvSpPr>
          <p:nvPr>
            <p:ph type="body" sz="quarter" idx="52" hasCustomPrompt="1"/>
          </p:nvPr>
        </p:nvSpPr>
        <p:spPr>
          <a:xfrm>
            <a:off x="9549000" y="481072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9" name="Text Placeholder 5"/>
          <p:cNvSpPr>
            <a:spLocks noGrp="1"/>
          </p:cNvSpPr>
          <p:nvPr>
            <p:ph type="body" sz="quarter" idx="53" hasCustomPrompt="1"/>
          </p:nvPr>
        </p:nvSpPr>
        <p:spPr>
          <a:xfrm>
            <a:off x="9549000" y="5430162"/>
            <a:ext cx="1583965" cy="361554"/>
          </a:xfrm>
        </p:spPr>
        <p:txBody>
          <a:bodyPr anchor="ctr"/>
          <a:lstStyle>
            <a:lvl1pPr marL="0" indent="0" algn="ctr">
              <a:lnSpc>
                <a:spcPct val="100000"/>
              </a:lnSpc>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85536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8">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decel="100000" fill="hold" grpId="0" nodeType="with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 calcmode="lin" valueType="num">
                                      <p:cBhvr additive="base">
                                        <p:cTn id="11"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9">
                                            <p:txEl>
                                              <p:pRg st="0" end="0"/>
                                            </p:txEl>
                                          </p:spTgt>
                                        </p:tgtEl>
                                        <p:attrNameLst>
                                          <p:attrName>ppt_y</p:attrName>
                                        </p:attrNameLst>
                                      </p:cBhvr>
                                      <p:tavLst>
                                        <p:tav tm="0">
                                          <p:val>
                                            <p:strVal val="0-#ppt_h/2"/>
                                          </p:val>
                                        </p:tav>
                                        <p:tav tm="100000">
                                          <p:val>
                                            <p:strVal val="#ppt_y"/>
                                          </p:val>
                                        </p:tav>
                                      </p:tavLst>
                                    </p:anim>
                                  </p:childTnLst>
                                </p:cTn>
                              </p:par>
                              <p:par>
                                <p:cTn id="13" presetID="2" presetClass="entr" presetSubtype="1" decel="100000" fill="hold" grpId="0" nodeType="with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 calcmode="lin" valueType="num">
                                      <p:cBhvr additive="base">
                                        <p:cTn id="15"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20">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1" decel="100000" fill="hold" grpId="0" nodeType="with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anim calcmode="lin" valueType="num">
                                      <p:cBhvr additive="base">
                                        <p:cTn id="19"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1">
                                            <p:txEl>
                                              <p:pRg st="0" end="0"/>
                                            </p:txEl>
                                          </p:spTgt>
                                        </p:tgtEl>
                                        <p:attrNameLst>
                                          <p:attrName>ppt_y</p:attrName>
                                        </p:attrNameLst>
                                      </p:cBhvr>
                                      <p:tavLst>
                                        <p:tav tm="0">
                                          <p:val>
                                            <p:strVal val="0-#ppt_h/2"/>
                                          </p:val>
                                        </p:tav>
                                        <p:tav tm="100000">
                                          <p:val>
                                            <p:strVal val="#ppt_y"/>
                                          </p:val>
                                        </p:tav>
                                      </p:tavLst>
                                    </p:anim>
                                  </p:childTnLst>
                                </p:cTn>
                              </p:par>
                              <p:par>
                                <p:cTn id="21" presetID="2" presetClass="entr" presetSubtype="1" decel="100000" fill="hold" grpId="0" nodeType="withEffect">
                                  <p:stCondLst>
                                    <p:cond delay="0"/>
                                  </p:stCondLst>
                                  <p:childTnLst>
                                    <p:set>
                                      <p:cBhvr>
                                        <p:cTn id="22" dur="1" fill="hold">
                                          <p:stCondLst>
                                            <p:cond delay="0"/>
                                          </p:stCondLst>
                                        </p:cTn>
                                        <p:tgtEl>
                                          <p:spTgt spid="22">
                                            <p:txEl>
                                              <p:pRg st="0" end="0"/>
                                            </p:txEl>
                                          </p:spTgt>
                                        </p:tgtEl>
                                        <p:attrNameLst>
                                          <p:attrName>style.visibility</p:attrName>
                                        </p:attrNameLst>
                                      </p:cBhvr>
                                      <p:to>
                                        <p:strVal val="visible"/>
                                      </p:to>
                                    </p:set>
                                    <p:anim calcmode="lin" valueType="num">
                                      <p:cBhvr additive="base">
                                        <p:cTn id="23"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22">
                                            <p:txEl>
                                              <p:pRg st="0" end="0"/>
                                            </p:txEl>
                                          </p:spTgt>
                                        </p:tgtEl>
                                        <p:attrNameLst>
                                          <p:attrName>ppt_y</p:attrName>
                                        </p:attrNameLst>
                                      </p:cBhvr>
                                      <p:tavLst>
                                        <p:tav tm="0">
                                          <p:val>
                                            <p:strVal val="0-#ppt_h/2"/>
                                          </p:val>
                                        </p:tav>
                                        <p:tav tm="100000">
                                          <p:val>
                                            <p:strVal val="#ppt_y"/>
                                          </p:val>
                                        </p:tav>
                                      </p:tavLst>
                                    </p:anim>
                                  </p:childTnLst>
                                </p:cTn>
                              </p:par>
                              <p:par>
                                <p:cTn id="25" presetID="2" presetClass="entr" presetSubtype="1" decel="100000" fill="hold" grpId="0" nodeType="withEffect">
                                  <p:stCondLst>
                                    <p:cond delay="0"/>
                                  </p:stCondLst>
                                  <p:childTnLst>
                                    <p:set>
                                      <p:cBhvr>
                                        <p:cTn id="26" dur="1" fill="hold">
                                          <p:stCondLst>
                                            <p:cond delay="0"/>
                                          </p:stCondLst>
                                        </p:cTn>
                                        <p:tgtEl>
                                          <p:spTgt spid="23">
                                            <p:txEl>
                                              <p:pRg st="0" end="0"/>
                                            </p:txEl>
                                          </p:spTgt>
                                        </p:tgtEl>
                                        <p:attrNameLst>
                                          <p:attrName>style.visibility</p:attrName>
                                        </p:attrNameLst>
                                      </p:cBhvr>
                                      <p:to>
                                        <p:strVal val="visible"/>
                                      </p:to>
                                    </p:set>
                                    <p:anim calcmode="lin" valueType="num">
                                      <p:cBhvr additive="base">
                                        <p:cTn id="27"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3">
                                            <p:txEl>
                                              <p:pRg st="0" end="0"/>
                                            </p:txEl>
                                          </p:spTgt>
                                        </p:tgtEl>
                                        <p:attrNameLst>
                                          <p:attrName>ppt_y</p:attrName>
                                        </p:attrNameLst>
                                      </p:cBhvr>
                                      <p:tavLst>
                                        <p:tav tm="0">
                                          <p:val>
                                            <p:strVal val="0-#ppt_h/2"/>
                                          </p:val>
                                        </p:tav>
                                        <p:tav tm="100000">
                                          <p:val>
                                            <p:strVal val="#ppt_y"/>
                                          </p:val>
                                        </p:tav>
                                      </p:tavLst>
                                    </p:anim>
                                  </p:childTnLst>
                                </p:cTn>
                              </p:par>
                              <p:par>
                                <p:cTn id="29" presetID="2" presetClass="entr" presetSubtype="1" decel="100000" fill="hold" grpId="0" nodeType="withEffect">
                                  <p:stCondLst>
                                    <p:cond delay="0"/>
                                  </p:stCondLst>
                                  <p:childTnLst>
                                    <p:set>
                                      <p:cBhvr>
                                        <p:cTn id="30" dur="1" fill="hold">
                                          <p:stCondLst>
                                            <p:cond delay="0"/>
                                          </p:stCondLst>
                                        </p:cTn>
                                        <p:tgtEl>
                                          <p:spTgt spid="24">
                                            <p:txEl>
                                              <p:pRg st="0" end="0"/>
                                            </p:txEl>
                                          </p:spTgt>
                                        </p:tgtEl>
                                        <p:attrNameLst>
                                          <p:attrName>style.visibility</p:attrName>
                                        </p:attrNameLst>
                                      </p:cBhvr>
                                      <p:to>
                                        <p:strVal val="visible"/>
                                      </p:to>
                                    </p:set>
                                    <p:anim calcmode="lin" valueType="num">
                                      <p:cBhvr additive="base">
                                        <p:cTn id="31"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4">
                                            <p:txEl>
                                              <p:pRg st="0" end="0"/>
                                            </p:txEl>
                                          </p:spTgt>
                                        </p:tgtEl>
                                        <p:attrNameLst>
                                          <p:attrName>ppt_y</p:attrName>
                                        </p:attrNameLst>
                                      </p:cBhvr>
                                      <p:tavLst>
                                        <p:tav tm="0">
                                          <p:val>
                                            <p:strVal val="0-#ppt_h/2"/>
                                          </p:val>
                                        </p:tav>
                                        <p:tav tm="100000">
                                          <p:val>
                                            <p:strVal val="#ppt_y"/>
                                          </p:val>
                                        </p:tav>
                                      </p:tavLst>
                                    </p:anim>
                                  </p:childTnLst>
                                </p:cTn>
                              </p:par>
                              <p:par>
                                <p:cTn id="33" presetID="2" presetClass="entr" presetSubtype="1" decel="100000" fill="hold" grpId="0" nodeType="withEffect">
                                  <p:stCondLst>
                                    <p:cond delay="0"/>
                                  </p:stCondLst>
                                  <p:childTnLst>
                                    <p:set>
                                      <p:cBhvr>
                                        <p:cTn id="34" dur="1" fill="hold">
                                          <p:stCondLst>
                                            <p:cond delay="0"/>
                                          </p:stCondLst>
                                        </p:cTn>
                                        <p:tgtEl>
                                          <p:spTgt spid="25">
                                            <p:txEl>
                                              <p:pRg st="0" end="0"/>
                                            </p:txEl>
                                          </p:spTgt>
                                        </p:tgtEl>
                                        <p:attrNameLst>
                                          <p:attrName>style.visibility</p:attrName>
                                        </p:attrNameLst>
                                      </p:cBhvr>
                                      <p:to>
                                        <p:strVal val="visible"/>
                                      </p:to>
                                    </p:set>
                                    <p:anim calcmode="lin" valueType="num">
                                      <p:cBhvr additive="base">
                                        <p:cTn id="35"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25">
                                            <p:txEl>
                                              <p:pRg st="0" end="0"/>
                                            </p:txEl>
                                          </p:spTgt>
                                        </p:tgtEl>
                                        <p:attrNameLst>
                                          <p:attrName>ppt_y</p:attrName>
                                        </p:attrNameLst>
                                      </p:cBhvr>
                                      <p:tavLst>
                                        <p:tav tm="0">
                                          <p:val>
                                            <p:strVal val="0-#ppt_h/2"/>
                                          </p:val>
                                        </p:tav>
                                        <p:tav tm="100000">
                                          <p:val>
                                            <p:strVal val="#ppt_y"/>
                                          </p:val>
                                        </p:tav>
                                      </p:tavLst>
                                    </p:anim>
                                  </p:childTnLst>
                                </p:cTn>
                              </p:par>
                              <p:par>
                                <p:cTn id="37" presetID="2" presetClass="entr" presetSubtype="1" decel="10000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1000" fill="hold"/>
                                        <p:tgtEl>
                                          <p:spTgt spid="10"/>
                                        </p:tgtEl>
                                        <p:attrNameLst>
                                          <p:attrName>ppt_x</p:attrName>
                                        </p:attrNameLst>
                                      </p:cBhvr>
                                      <p:tavLst>
                                        <p:tav tm="0">
                                          <p:val>
                                            <p:strVal val="#ppt_x"/>
                                          </p:val>
                                        </p:tav>
                                        <p:tav tm="100000">
                                          <p:val>
                                            <p:strVal val="#ppt_x"/>
                                          </p:val>
                                        </p:tav>
                                      </p:tavLst>
                                    </p:anim>
                                    <p:anim calcmode="lin" valueType="num">
                                      <p:cBhvr additive="base">
                                        <p:cTn id="40" dur="1000" fill="hold"/>
                                        <p:tgtEl>
                                          <p:spTgt spid="10"/>
                                        </p:tgtEl>
                                        <p:attrNameLst>
                                          <p:attrName>ppt_y</p:attrName>
                                        </p:attrNameLst>
                                      </p:cBhvr>
                                      <p:tavLst>
                                        <p:tav tm="0">
                                          <p:val>
                                            <p:strVal val="0-#ppt_h/2"/>
                                          </p:val>
                                        </p:tav>
                                        <p:tav tm="100000">
                                          <p:val>
                                            <p:strVal val="#ppt_y"/>
                                          </p:val>
                                        </p:tav>
                                      </p:tavLst>
                                    </p:anim>
                                  </p:childTnLst>
                                </p:cTn>
                              </p:par>
                              <p:par>
                                <p:cTn id="41" presetID="2" presetClass="entr" presetSubtype="1" decel="10000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ppt_x"/>
                                          </p:val>
                                        </p:tav>
                                        <p:tav tm="100000">
                                          <p:val>
                                            <p:strVal val="#ppt_x"/>
                                          </p:val>
                                        </p:tav>
                                      </p:tavLst>
                                    </p:anim>
                                    <p:anim calcmode="lin" valueType="num">
                                      <p:cBhvr additive="base">
                                        <p:cTn id="44" dur="1000" fill="hold"/>
                                        <p:tgtEl>
                                          <p:spTgt spid="11"/>
                                        </p:tgtEl>
                                        <p:attrNameLst>
                                          <p:attrName>ppt_y</p:attrName>
                                        </p:attrNameLst>
                                      </p:cBhvr>
                                      <p:tavLst>
                                        <p:tav tm="0">
                                          <p:val>
                                            <p:strVal val="0-#ppt_h/2"/>
                                          </p:val>
                                        </p:tav>
                                        <p:tav tm="100000">
                                          <p:val>
                                            <p:strVal val="#ppt_y"/>
                                          </p:val>
                                        </p:tav>
                                      </p:tavLst>
                                    </p:anim>
                                  </p:childTnLst>
                                </p:cTn>
                              </p:par>
                              <p:par>
                                <p:cTn id="45" presetID="2" presetClass="entr" presetSubtype="1" decel="10000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1000" fill="hold"/>
                                        <p:tgtEl>
                                          <p:spTgt spid="12"/>
                                        </p:tgtEl>
                                        <p:attrNameLst>
                                          <p:attrName>ppt_x</p:attrName>
                                        </p:attrNameLst>
                                      </p:cBhvr>
                                      <p:tavLst>
                                        <p:tav tm="0">
                                          <p:val>
                                            <p:strVal val="#ppt_x"/>
                                          </p:val>
                                        </p:tav>
                                        <p:tav tm="100000">
                                          <p:val>
                                            <p:strVal val="#ppt_x"/>
                                          </p:val>
                                        </p:tav>
                                      </p:tavLst>
                                    </p:anim>
                                    <p:anim calcmode="lin" valueType="num">
                                      <p:cBhvr additive="base">
                                        <p:cTn id="48" dur="1000" fill="hold"/>
                                        <p:tgtEl>
                                          <p:spTgt spid="12"/>
                                        </p:tgtEl>
                                        <p:attrNameLst>
                                          <p:attrName>ppt_y</p:attrName>
                                        </p:attrNameLst>
                                      </p:cBhvr>
                                      <p:tavLst>
                                        <p:tav tm="0">
                                          <p:val>
                                            <p:strVal val="0-#ppt_h/2"/>
                                          </p:val>
                                        </p:tav>
                                        <p:tav tm="100000">
                                          <p:val>
                                            <p:strVal val="#ppt_y"/>
                                          </p:val>
                                        </p:tav>
                                      </p:tavLst>
                                    </p:anim>
                                  </p:childTnLst>
                                </p:cTn>
                              </p:par>
                              <p:par>
                                <p:cTn id="49" presetID="2" presetClass="entr" presetSubtype="1" decel="10000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1000" fill="hold"/>
                                        <p:tgtEl>
                                          <p:spTgt spid="13"/>
                                        </p:tgtEl>
                                        <p:attrNameLst>
                                          <p:attrName>ppt_x</p:attrName>
                                        </p:attrNameLst>
                                      </p:cBhvr>
                                      <p:tavLst>
                                        <p:tav tm="0">
                                          <p:val>
                                            <p:strVal val="#ppt_x"/>
                                          </p:val>
                                        </p:tav>
                                        <p:tav tm="100000">
                                          <p:val>
                                            <p:strVal val="#ppt_x"/>
                                          </p:val>
                                        </p:tav>
                                      </p:tavLst>
                                    </p:anim>
                                    <p:anim calcmode="lin" valueType="num">
                                      <p:cBhvr additive="base">
                                        <p:cTn id="52" dur="1000" fill="hold"/>
                                        <p:tgtEl>
                                          <p:spTgt spid="13"/>
                                        </p:tgtEl>
                                        <p:attrNameLst>
                                          <p:attrName>ppt_y</p:attrName>
                                        </p:attrNameLst>
                                      </p:cBhvr>
                                      <p:tavLst>
                                        <p:tav tm="0">
                                          <p:val>
                                            <p:strVal val="0-#ppt_h/2"/>
                                          </p:val>
                                        </p:tav>
                                        <p:tav tm="100000">
                                          <p:val>
                                            <p:strVal val="#ppt_y"/>
                                          </p:val>
                                        </p:tav>
                                      </p:tavLst>
                                    </p:anim>
                                  </p:childTnLst>
                                </p:cTn>
                              </p:par>
                              <p:par>
                                <p:cTn id="53" presetID="2" presetClass="entr" presetSubtype="1" decel="10000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1000" fill="hold"/>
                                        <p:tgtEl>
                                          <p:spTgt spid="14"/>
                                        </p:tgtEl>
                                        <p:attrNameLst>
                                          <p:attrName>ppt_x</p:attrName>
                                        </p:attrNameLst>
                                      </p:cBhvr>
                                      <p:tavLst>
                                        <p:tav tm="0">
                                          <p:val>
                                            <p:strVal val="#ppt_x"/>
                                          </p:val>
                                        </p:tav>
                                        <p:tav tm="100000">
                                          <p:val>
                                            <p:strVal val="#ppt_x"/>
                                          </p:val>
                                        </p:tav>
                                      </p:tavLst>
                                    </p:anim>
                                    <p:anim calcmode="lin" valueType="num">
                                      <p:cBhvr additive="base">
                                        <p:cTn id="56" dur="1000" fill="hold"/>
                                        <p:tgtEl>
                                          <p:spTgt spid="14"/>
                                        </p:tgtEl>
                                        <p:attrNameLst>
                                          <p:attrName>ppt_y</p:attrName>
                                        </p:attrNameLst>
                                      </p:cBhvr>
                                      <p:tavLst>
                                        <p:tav tm="0">
                                          <p:val>
                                            <p:strVal val="0-#ppt_h/2"/>
                                          </p:val>
                                        </p:tav>
                                        <p:tav tm="100000">
                                          <p:val>
                                            <p:strVal val="#ppt_y"/>
                                          </p:val>
                                        </p:tav>
                                      </p:tavLst>
                                    </p:anim>
                                  </p:childTnLst>
                                </p:cTn>
                              </p:par>
                              <p:par>
                                <p:cTn id="57" presetID="2" presetClass="entr" presetSubtype="1" decel="10000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1000" fill="hold"/>
                                        <p:tgtEl>
                                          <p:spTgt spid="15"/>
                                        </p:tgtEl>
                                        <p:attrNameLst>
                                          <p:attrName>ppt_x</p:attrName>
                                        </p:attrNameLst>
                                      </p:cBhvr>
                                      <p:tavLst>
                                        <p:tav tm="0">
                                          <p:val>
                                            <p:strVal val="#ppt_x"/>
                                          </p:val>
                                        </p:tav>
                                        <p:tav tm="100000">
                                          <p:val>
                                            <p:strVal val="#ppt_x"/>
                                          </p:val>
                                        </p:tav>
                                      </p:tavLst>
                                    </p:anim>
                                    <p:anim calcmode="lin" valueType="num">
                                      <p:cBhvr additive="base">
                                        <p:cTn id="60" dur="1000" fill="hold"/>
                                        <p:tgtEl>
                                          <p:spTgt spid="15"/>
                                        </p:tgtEl>
                                        <p:attrNameLst>
                                          <p:attrName>ppt_y</p:attrName>
                                        </p:attrNameLst>
                                      </p:cBhvr>
                                      <p:tavLst>
                                        <p:tav tm="0">
                                          <p:val>
                                            <p:strVal val="0-#ppt_h/2"/>
                                          </p:val>
                                        </p:tav>
                                        <p:tav tm="100000">
                                          <p:val>
                                            <p:strVal val="#ppt_y"/>
                                          </p:val>
                                        </p:tav>
                                      </p:tavLst>
                                    </p:anim>
                                  </p:childTnLst>
                                </p:cTn>
                              </p:par>
                              <p:par>
                                <p:cTn id="61" presetID="2" presetClass="entr" presetSubtype="1" decel="10000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1000" fill="hold"/>
                                        <p:tgtEl>
                                          <p:spTgt spid="16"/>
                                        </p:tgtEl>
                                        <p:attrNameLst>
                                          <p:attrName>ppt_x</p:attrName>
                                        </p:attrNameLst>
                                      </p:cBhvr>
                                      <p:tavLst>
                                        <p:tav tm="0">
                                          <p:val>
                                            <p:strVal val="#ppt_x"/>
                                          </p:val>
                                        </p:tav>
                                        <p:tav tm="100000">
                                          <p:val>
                                            <p:strVal val="#ppt_x"/>
                                          </p:val>
                                        </p:tav>
                                      </p:tavLst>
                                    </p:anim>
                                    <p:anim calcmode="lin" valueType="num">
                                      <p:cBhvr additive="base">
                                        <p:cTn id="64" dur="1000" fill="hold"/>
                                        <p:tgtEl>
                                          <p:spTgt spid="16"/>
                                        </p:tgtEl>
                                        <p:attrNameLst>
                                          <p:attrName>ppt_y</p:attrName>
                                        </p:attrNameLst>
                                      </p:cBhvr>
                                      <p:tavLst>
                                        <p:tav tm="0">
                                          <p:val>
                                            <p:strVal val="0-#ppt_h/2"/>
                                          </p:val>
                                        </p:tav>
                                        <p:tav tm="100000">
                                          <p:val>
                                            <p:strVal val="#ppt_y"/>
                                          </p:val>
                                        </p:tav>
                                      </p:tavLst>
                                    </p:anim>
                                  </p:childTnLst>
                                </p:cTn>
                              </p:par>
                              <p:par>
                                <p:cTn id="65" presetID="2" presetClass="entr" presetSubtype="1" decel="100000" fill="hold" grpId="0" nodeType="with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1000" fill="hold"/>
                                        <p:tgtEl>
                                          <p:spTgt spid="5"/>
                                        </p:tgtEl>
                                        <p:attrNameLst>
                                          <p:attrName>ppt_x</p:attrName>
                                        </p:attrNameLst>
                                      </p:cBhvr>
                                      <p:tavLst>
                                        <p:tav tm="0">
                                          <p:val>
                                            <p:strVal val="#ppt_x"/>
                                          </p:val>
                                        </p:tav>
                                        <p:tav tm="100000">
                                          <p:val>
                                            <p:strVal val="#ppt_x"/>
                                          </p:val>
                                        </p:tav>
                                      </p:tavLst>
                                    </p:anim>
                                    <p:anim calcmode="lin" valueType="num">
                                      <p:cBhvr additive="base">
                                        <p:cTn id="68" dur="1000" fill="hold"/>
                                        <p:tgtEl>
                                          <p:spTgt spid="5"/>
                                        </p:tgtEl>
                                        <p:attrNameLst>
                                          <p:attrName>ppt_y</p:attrName>
                                        </p:attrNameLst>
                                      </p:cBhvr>
                                      <p:tavLst>
                                        <p:tav tm="0">
                                          <p:val>
                                            <p:strVal val="0-#ppt_h/2"/>
                                          </p:val>
                                        </p:tav>
                                        <p:tav tm="100000">
                                          <p:val>
                                            <p:strVal val="#ppt_y"/>
                                          </p:val>
                                        </p:tav>
                                      </p:tavLst>
                                    </p:anim>
                                  </p:childTnLst>
                                </p:cTn>
                              </p:par>
                              <p:par>
                                <p:cTn id="69" presetID="2" presetClass="entr" presetSubtype="1" decel="100000" fill="hold" grpId="0" nodeType="withEffect">
                                  <p:stCondLst>
                                    <p:cond delay="0"/>
                                  </p:stCondLst>
                                  <p:childTnLst>
                                    <p:set>
                                      <p:cBhvr>
                                        <p:cTn id="70" dur="1" fill="hold">
                                          <p:stCondLst>
                                            <p:cond delay="0"/>
                                          </p:stCondLst>
                                        </p:cTn>
                                        <p:tgtEl>
                                          <p:spTgt spid="6"/>
                                        </p:tgtEl>
                                        <p:attrNameLst>
                                          <p:attrName>style.visibility</p:attrName>
                                        </p:attrNameLst>
                                      </p:cBhvr>
                                      <p:to>
                                        <p:strVal val="visible"/>
                                      </p:to>
                                    </p:set>
                                    <p:anim calcmode="lin" valueType="num">
                                      <p:cBhvr additive="base">
                                        <p:cTn id="71" dur="1000" fill="hold"/>
                                        <p:tgtEl>
                                          <p:spTgt spid="6"/>
                                        </p:tgtEl>
                                        <p:attrNameLst>
                                          <p:attrName>ppt_x</p:attrName>
                                        </p:attrNameLst>
                                      </p:cBhvr>
                                      <p:tavLst>
                                        <p:tav tm="0">
                                          <p:val>
                                            <p:strVal val="#ppt_x"/>
                                          </p:val>
                                        </p:tav>
                                        <p:tav tm="100000">
                                          <p:val>
                                            <p:strVal val="#ppt_x"/>
                                          </p:val>
                                        </p:tav>
                                      </p:tavLst>
                                    </p:anim>
                                    <p:anim calcmode="lin" valueType="num">
                                      <p:cBhvr additive="base">
                                        <p:cTn id="72" dur="1000" fill="hold"/>
                                        <p:tgtEl>
                                          <p:spTgt spid="6"/>
                                        </p:tgtEl>
                                        <p:attrNameLst>
                                          <p:attrName>ppt_y</p:attrName>
                                        </p:attrNameLst>
                                      </p:cBhvr>
                                      <p:tavLst>
                                        <p:tav tm="0">
                                          <p:val>
                                            <p:strVal val="0-#ppt_h/2"/>
                                          </p:val>
                                        </p:tav>
                                        <p:tav tm="100000">
                                          <p:val>
                                            <p:strVal val="#ppt_y"/>
                                          </p:val>
                                        </p:tav>
                                      </p:tavLst>
                                    </p:anim>
                                  </p:childTnLst>
                                </p:cTn>
                              </p:par>
                              <p:par>
                                <p:cTn id="73" presetID="2" presetClass="entr" presetSubtype="1" decel="100000" fill="hold" grpId="0" nodeType="withEffect">
                                  <p:stCondLst>
                                    <p:cond delay="0"/>
                                  </p:stCondLst>
                                  <p:childTnLst>
                                    <p:set>
                                      <p:cBhvr>
                                        <p:cTn id="74" dur="1" fill="hold">
                                          <p:stCondLst>
                                            <p:cond delay="0"/>
                                          </p:stCondLst>
                                        </p:cTn>
                                        <p:tgtEl>
                                          <p:spTgt spid="7"/>
                                        </p:tgtEl>
                                        <p:attrNameLst>
                                          <p:attrName>style.visibility</p:attrName>
                                        </p:attrNameLst>
                                      </p:cBhvr>
                                      <p:to>
                                        <p:strVal val="visible"/>
                                      </p:to>
                                    </p:set>
                                    <p:anim calcmode="lin" valueType="num">
                                      <p:cBhvr additive="base">
                                        <p:cTn id="75" dur="1000" fill="hold"/>
                                        <p:tgtEl>
                                          <p:spTgt spid="7"/>
                                        </p:tgtEl>
                                        <p:attrNameLst>
                                          <p:attrName>ppt_x</p:attrName>
                                        </p:attrNameLst>
                                      </p:cBhvr>
                                      <p:tavLst>
                                        <p:tav tm="0">
                                          <p:val>
                                            <p:strVal val="#ppt_x"/>
                                          </p:val>
                                        </p:tav>
                                        <p:tav tm="100000">
                                          <p:val>
                                            <p:strVal val="#ppt_x"/>
                                          </p:val>
                                        </p:tav>
                                      </p:tavLst>
                                    </p:anim>
                                    <p:anim calcmode="lin" valueType="num">
                                      <p:cBhvr additive="base">
                                        <p:cTn id="76" dur="1000" fill="hold"/>
                                        <p:tgtEl>
                                          <p:spTgt spid="7"/>
                                        </p:tgtEl>
                                        <p:attrNameLst>
                                          <p:attrName>ppt_y</p:attrName>
                                        </p:attrNameLst>
                                      </p:cBhvr>
                                      <p:tavLst>
                                        <p:tav tm="0">
                                          <p:val>
                                            <p:strVal val="0-#ppt_h/2"/>
                                          </p:val>
                                        </p:tav>
                                        <p:tav tm="100000">
                                          <p:val>
                                            <p:strVal val="#ppt_y"/>
                                          </p:val>
                                        </p:tav>
                                      </p:tavLst>
                                    </p:anim>
                                  </p:childTnLst>
                                </p:cTn>
                              </p:par>
                              <p:par>
                                <p:cTn id="77" presetID="2" presetClass="entr" presetSubtype="1" decel="100000" fill="hold" grpId="0" nodeType="with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1000" fill="hold"/>
                                        <p:tgtEl>
                                          <p:spTgt spid="8"/>
                                        </p:tgtEl>
                                        <p:attrNameLst>
                                          <p:attrName>ppt_x</p:attrName>
                                        </p:attrNameLst>
                                      </p:cBhvr>
                                      <p:tavLst>
                                        <p:tav tm="0">
                                          <p:val>
                                            <p:strVal val="#ppt_x"/>
                                          </p:val>
                                        </p:tav>
                                        <p:tav tm="100000">
                                          <p:val>
                                            <p:strVal val="#ppt_x"/>
                                          </p:val>
                                        </p:tav>
                                      </p:tavLst>
                                    </p:anim>
                                    <p:anim calcmode="lin" valueType="num">
                                      <p:cBhvr additive="base">
                                        <p:cTn id="80" dur="1000" fill="hold"/>
                                        <p:tgtEl>
                                          <p:spTgt spid="8"/>
                                        </p:tgtEl>
                                        <p:attrNameLst>
                                          <p:attrName>ppt_y</p:attrName>
                                        </p:attrNameLst>
                                      </p:cBhvr>
                                      <p:tavLst>
                                        <p:tav tm="0">
                                          <p:val>
                                            <p:strVal val="0-#ppt_h/2"/>
                                          </p:val>
                                        </p:tav>
                                        <p:tav tm="100000">
                                          <p:val>
                                            <p:strVal val="#ppt_y"/>
                                          </p:val>
                                        </p:tav>
                                      </p:tavLst>
                                    </p:anim>
                                  </p:childTnLst>
                                </p:cTn>
                              </p:par>
                              <p:par>
                                <p:cTn id="81" presetID="2" presetClass="entr" presetSubtype="1" decel="100000"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additive="base">
                                        <p:cTn id="83" dur="1000" fill="hold"/>
                                        <p:tgtEl>
                                          <p:spTgt spid="9"/>
                                        </p:tgtEl>
                                        <p:attrNameLst>
                                          <p:attrName>ppt_x</p:attrName>
                                        </p:attrNameLst>
                                      </p:cBhvr>
                                      <p:tavLst>
                                        <p:tav tm="0">
                                          <p:val>
                                            <p:strVal val="#ppt_x"/>
                                          </p:val>
                                        </p:tav>
                                        <p:tav tm="100000">
                                          <p:val>
                                            <p:strVal val="#ppt_x"/>
                                          </p:val>
                                        </p:tav>
                                      </p:tavLst>
                                    </p:anim>
                                    <p:anim calcmode="lin" valueType="num">
                                      <p:cBhvr additive="base">
                                        <p:cTn id="84" dur="1000" fill="hold"/>
                                        <p:tgtEl>
                                          <p:spTgt spid="9"/>
                                        </p:tgtEl>
                                        <p:attrNameLst>
                                          <p:attrName>ppt_y</p:attrName>
                                        </p:attrNameLst>
                                      </p:cBhvr>
                                      <p:tavLst>
                                        <p:tav tm="0">
                                          <p:val>
                                            <p:strVal val="0-#ppt_h/2"/>
                                          </p:val>
                                        </p:tav>
                                        <p:tav tm="100000">
                                          <p:val>
                                            <p:strVal val="#ppt_y"/>
                                          </p:val>
                                        </p:tav>
                                      </p:tavLst>
                                    </p:anim>
                                  </p:childTnLst>
                                </p:cTn>
                              </p:par>
                              <p:par>
                                <p:cTn id="85" presetID="10" presetClass="entr" presetSubtype="0" fill="hold" grpId="1" nodeType="withEffect">
                                  <p:stCondLst>
                                    <p:cond delay="0"/>
                                  </p:stCondLst>
                                  <p:childTnLst>
                                    <p:set>
                                      <p:cBhvr>
                                        <p:cTn id="86" dur="1" fill="hold">
                                          <p:stCondLst>
                                            <p:cond delay="0"/>
                                          </p:stCondLst>
                                        </p:cTn>
                                        <p:tgtEl>
                                          <p:spTgt spid="18">
                                            <p:txEl>
                                              <p:pRg st="0" end="0"/>
                                            </p:txEl>
                                          </p:spTgt>
                                        </p:tgtEl>
                                        <p:attrNameLst>
                                          <p:attrName>style.visibility</p:attrName>
                                        </p:attrNameLst>
                                      </p:cBhvr>
                                      <p:to>
                                        <p:strVal val="visible"/>
                                      </p:to>
                                    </p:set>
                                    <p:animEffect transition="in" filter="fade">
                                      <p:cBhvr>
                                        <p:cTn id="87" dur="1000"/>
                                        <p:tgtEl>
                                          <p:spTgt spid="18">
                                            <p:txEl>
                                              <p:pRg st="0" end="0"/>
                                            </p:txEl>
                                          </p:spTgt>
                                        </p:tgtEl>
                                      </p:cBhvr>
                                    </p:animEffect>
                                  </p:childTnLst>
                                </p:cTn>
                              </p:par>
                              <p:par>
                                <p:cTn id="88" presetID="10" presetClass="entr" presetSubtype="0" fill="hold" grpId="1" nodeType="withEffect">
                                  <p:stCondLst>
                                    <p:cond delay="0"/>
                                  </p:stCondLst>
                                  <p:childTnLst>
                                    <p:set>
                                      <p:cBhvr>
                                        <p:cTn id="89" dur="1" fill="hold">
                                          <p:stCondLst>
                                            <p:cond delay="0"/>
                                          </p:stCondLst>
                                        </p:cTn>
                                        <p:tgtEl>
                                          <p:spTgt spid="19">
                                            <p:txEl>
                                              <p:pRg st="0" end="0"/>
                                            </p:txEl>
                                          </p:spTgt>
                                        </p:tgtEl>
                                        <p:attrNameLst>
                                          <p:attrName>style.visibility</p:attrName>
                                        </p:attrNameLst>
                                      </p:cBhvr>
                                      <p:to>
                                        <p:strVal val="visible"/>
                                      </p:to>
                                    </p:set>
                                    <p:animEffect transition="in" filter="fade">
                                      <p:cBhvr>
                                        <p:cTn id="90" dur="1000"/>
                                        <p:tgtEl>
                                          <p:spTgt spid="19">
                                            <p:txEl>
                                              <p:pRg st="0" end="0"/>
                                            </p:txEl>
                                          </p:spTgt>
                                        </p:tgtEl>
                                      </p:cBhvr>
                                    </p:animEffect>
                                  </p:childTnLst>
                                </p:cTn>
                              </p:par>
                              <p:par>
                                <p:cTn id="91" presetID="10" presetClass="entr" presetSubtype="0" fill="hold" grpId="1" nodeType="withEffect">
                                  <p:stCondLst>
                                    <p:cond delay="0"/>
                                  </p:stCondLst>
                                  <p:childTnLst>
                                    <p:set>
                                      <p:cBhvr>
                                        <p:cTn id="92" dur="1" fill="hold">
                                          <p:stCondLst>
                                            <p:cond delay="0"/>
                                          </p:stCondLst>
                                        </p:cTn>
                                        <p:tgtEl>
                                          <p:spTgt spid="20">
                                            <p:txEl>
                                              <p:pRg st="0" end="0"/>
                                            </p:txEl>
                                          </p:spTgt>
                                        </p:tgtEl>
                                        <p:attrNameLst>
                                          <p:attrName>style.visibility</p:attrName>
                                        </p:attrNameLst>
                                      </p:cBhvr>
                                      <p:to>
                                        <p:strVal val="visible"/>
                                      </p:to>
                                    </p:set>
                                    <p:animEffect transition="in" filter="fade">
                                      <p:cBhvr>
                                        <p:cTn id="93" dur="1000"/>
                                        <p:tgtEl>
                                          <p:spTgt spid="20">
                                            <p:txEl>
                                              <p:pRg st="0" end="0"/>
                                            </p:txEl>
                                          </p:spTgt>
                                        </p:tgtEl>
                                      </p:cBhvr>
                                    </p:animEffect>
                                  </p:childTnLst>
                                </p:cTn>
                              </p:par>
                              <p:par>
                                <p:cTn id="94" presetID="10" presetClass="entr" presetSubtype="0" fill="hold" grpId="1" nodeType="withEffect">
                                  <p:stCondLst>
                                    <p:cond delay="0"/>
                                  </p:stCondLst>
                                  <p:childTnLst>
                                    <p:set>
                                      <p:cBhvr>
                                        <p:cTn id="95" dur="1" fill="hold">
                                          <p:stCondLst>
                                            <p:cond delay="0"/>
                                          </p:stCondLst>
                                        </p:cTn>
                                        <p:tgtEl>
                                          <p:spTgt spid="21">
                                            <p:txEl>
                                              <p:pRg st="0" end="0"/>
                                            </p:txEl>
                                          </p:spTgt>
                                        </p:tgtEl>
                                        <p:attrNameLst>
                                          <p:attrName>style.visibility</p:attrName>
                                        </p:attrNameLst>
                                      </p:cBhvr>
                                      <p:to>
                                        <p:strVal val="visible"/>
                                      </p:to>
                                    </p:set>
                                    <p:animEffect transition="in" filter="fade">
                                      <p:cBhvr>
                                        <p:cTn id="96" dur="1000"/>
                                        <p:tgtEl>
                                          <p:spTgt spid="21">
                                            <p:txEl>
                                              <p:pRg st="0" end="0"/>
                                            </p:txEl>
                                          </p:spTgt>
                                        </p:tgtEl>
                                      </p:cBhvr>
                                    </p:animEffect>
                                  </p:childTnLst>
                                </p:cTn>
                              </p:par>
                              <p:par>
                                <p:cTn id="97" presetID="10" presetClass="entr" presetSubtype="0" fill="hold" grpId="1" nodeType="withEffect">
                                  <p:stCondLst>
                                    <p:cond delay="0"/>
                                  </p:stCondLst>
                                  <p:childTnLst>
                                    <p:set>
                                      <p:cBhvr>
                                        <p:cTn id="98" dur="1" fill="hold">
                                          <p:stCondLst>
                                            <p:cond delay="0"/>
                                          </p:stCondLst>
                                        </p:cTn>
                                        <p:tgtEl>
                                          <p:spTgt spid="22">
                                            <p:txEl>
                                              <p:pRg st="0" end="0"/>
                                            </p:txEl>
                                          </p:spTgt>
                                        </p:tgtEl>
                                        <p:attrNameLst>
                                          <p:attrName>style.visibility</p:attrName>
                                        </p:attrNameLst>
                                      </p:cBhvr>
                                      <p:to>
                                        <p:strVal val="visible"/>
                                      </p:to>
                                    </p:set>
                                    <p:animEffect transition="in" filter="fade">
                                      <p:cBhvr>
                                        <p:cTn id="99" dur="1000"/>
                                        <p:tgtEl>
                                          <p:spTgt spid="22">
                                            <p:txEl>
                                              <p:pRg st="0" end="0"/>
                                            </p:txEl>
                                          </p:spTgt>
                                        </p:tgtEl>
                                      </p:cBhvr>
                                    </p:animEffect>
                                  </p:childTnLst>
                                </p:cTn>
                              </p:par>
                              <p:par>
                                <p:cTn id="100" presetID="10" presetClass="entr" presetSubtype="0" fill="hold" grpId="1" nodeType="withEffect">
                                  <p:stCondLst>
                                    <p:cond delay="0"/>
                                  </p:stCondLst>
                                  <p:childTnLst>
                                    <p:set>
                                      <p:cBhvr>
                                        <p:cTn id="101" dur="1" fill="hold">
                                          <p:stCondLst>
                                            <p:cond delay="0"/>
                                          </p:stCondLst>
                                        </p:cTn>
                                        <p:tgtEl>
                                          <p:spTgt spid="23">
                                            <p:txEl>
                                              <p:pRg st="0" end="0"/>
                                            </p:txEl>
                                          </p:spTgt>
                                        </p:tgtEl>
                                        <p:attrNameLst>
                                          <p:attrName>style.visibility</p:attrName>
                                        </p:attrNameLst>
                                      </p:cBhvr>
                                      <p:to>
                                        <p:strVal val="visible"/>
                                      </p:to>
                                    </p:set>
                                    <p:animEffect transition="in" filter="fade">
                                      <p:cBhvr>
                                        <p:cTn id="102" dur="1000"/>
                                        <p:tgtEl>
                                          <p:spTgt spid="23">
                                            <p:txEl>
                                              <p:pRg st="0" end="0"/>
                                            </p:txEl>
                                          </p:spTgt>
                                        </p:tgtEl>
                                      </p:cBhvr>
                                    </p:animEffect>
                                  </p:childTnLst>
                                </p:cTn>
                              </p:par>
                              <p:par>
                                <p:cTn id="103" presetID="10" presetClass="entr" presetSubtype="0" fill="hold" grpId="1" nodeType="withEffect">
                                  <p:stCondLst>
                                    <p:cond delay="0"/>
                                  </p:stCondLst>
                                  <p:childTnLst>
                                    <p:set>
                                      <p:cBhvr>
                                        <p:cTn id="104" dur="1" fill="hold">
                                          <p:stCondLst>
                                            <p:cond delay="0"/>
                                          </p:stCondLst>
                                        </p:cTn>
                                        <p:tgtEl>
                                          <p:spTgt spid="24">
                                            <p:txEl>
                                              <p:pRg st="0" end="0"/>
                                            </p:txEl>
                                          </p:spTgt>
                                        </p:tgtEl>
                                        <p:attrNameLst>
                                          <p:attrName>style.visibility</p:attrName>
                                        </p:attrNameLst>
                                      </p:cBhvr>
                                      <p:to>
                                        <p:strVal val="visible"/>
                                      </p:to>
                                    </p:set>
                                    <p:animEffect transition="in" filter="fade">
                                      <p:cBhvr>
                                        <p:cTn id="105" dur="1000"/>
                                        <p:tgtEl>
                                          <p:spTgt spid="24">
                                            <p:txEl>
                                              <p:pRg st="0" end="0"/>
                                            </p:txEl>
                                          </p:spTgt>
                                        </p:tgtEl>
                                      </p:cBhvr>
                                    </p:animEffect>
                                  </p:childTnLst>
                                </p:cTn>
                              </p:par>
                              <p:par>
                                <p:cTn id="106" presetID="10" presetClass="entr" presetSubtype="0" fill="hold" grpId="1" nodeType="withEffect">
                                  <p:stCondLst>
                                    <p:cond delay="0"/>
                                  </p:stCondLst>
                                  <p:childTnLst>
                                    <p:set>
                                      <p:cBhvr>
                                        <p:cTn id="107" dur="1" fill="hold">
                                          <p:stCondLst>
                                            <p:cond delay="0"/>
                                          </p:stCondLst>
                                        </p:cTn>
                                        <p:tgtEl>
                                          <p:spTgt spid="25">
                                            <p:txEl>
                                              <p:pRg st="0" end="0"/>
                                            </p:txEl>
                                          </p:spTgt>
                                        </p:tgtEl>
                                        <p:attrNameLst>
                                          <p:attrName>style.visibility</p:attrName>
                                        </p:attrNameLst>
                                      </p:cBhvr>
                                      <p:to>
                                        <p:strVal val="visible"/>
                                      </p:to>
                                    </p:set>
                                    <p:animEffect transition="in" filter="fade">
                                      <p:cBhvr>
                                        <p:cTn id="108" dur="1000"/>
                                        <p:tgtEl>
                                          <p:spTgt spid="25">
                                            <p:txEl>
                                              <p:pRg st="0" end="0"/>
                                            </p:txEl>
                                          </p:spTgt>
                                        </p:tgtEl>
                                      </p:cBhvr>
                                    </p:animEffect>
                                  </p:childTnLst>
                                </p:cTn>
                              </p:par>
                              <p:par>
                                <p:cTn id="109" presetID="10" presetClass="entr" presetSubtype="0" fill="hold" grpId="1" nodeType="withEffect">
                                  <p:stCondLst>
                                    <p:cond delay="0"/>
                                  </p:stCondLst>
                                  <p:childTnLst>
                                    <p:set>
                                      <p:cBhvr>
                                        <p:cTn id="110" dur="1" fill="hold">
                                          <p:stCondLst>
                                            <p:cond delay="0"/>
                                          </p:stCondLst>
                                        </p:cTn>
                                        <p:tgtEl>
                                          <p:spTgt spid="10"/>
                                        </p:tgtEl>
                                        <p:attrNameLst>
                                          <p:attrName>style.visibility</p:attrName>
                                        </p:attrNameLst>
                                      </p:cBhvr>
                                      <p:to>
                                        <p:strVal val="visible"/>
                                      </p:to>
                                    </p:set>
                                    <p:animEffect transition="in" filter="fade">
                                      <p:cBhvr>
                                        <p:cTn id="111" dur="1000"/>
                                        <p:tgtEl>
                                          <p:spTgt spid="10"/>
                                        </p:tgtEl>
                                      </p:cBhvr>
                                    </p:animEffect>
                                  </p:childTnLst>
                                </p:cTn>
                              </p:par>
                              <p:par>
                                <p:cTn id="112" presetID="10" presetClass="entr" presetSubtype="0" fill="hold" grpId="1" nodeType="withEffect">
                                  <p:stCondLst>
                                    <p:cond delay="0"/>
                                  </p:stCondLst>
                                  <p:childTnLst>
                                    <p:set>
                                      <p:cBhvr>
                                        <p:cTn id="113" dur="1" fill="hold">
                                          <p:stCondLst>
                                            <p:cond delay="0"/>
                                          </p:stCondLst>
                                        </p:cTn>
                                        <p:tgtEl>
                                          <p:spTgt spid="11"/>
                                        </p:tgtEl>
                                        <p:attrNameLst>
                                          <p:attrName>style.visibility</p:attrName>
                                        </p:attrNameLst>
                                      </p:cBhvr>
                                      <p:to>
                                        <p:strVal val="visible"/>
                                      </p:to>
                                    </p:set>
                                    <p:animEffect transition="in" filter="fade">
                                      <p:cBhvr>
                                        <p:cTn id="114" dur="1000"/>
                                        <p:tgtEl>
                                          <p:spTgt spid="11"/>
                                        </p:tgtEl>
                                      </p:cBhvr>
                                    </p:animEffect>
                                  </p:childTnLst>
                                </p:cTn>
                              </p:par>
                              <p:par>
                                <p:cTn id="115" presetID="10" presetClass="entr" presetSubtype="0" fill="hold" grpId="1" nodeType="withEffect">
                                  <p:stCondLst>
                                    <p:cond delay="0"/>
                                  </p:stCondLst>
                                  <p:childTnLst>
                                    <p:set>
                                      <p:cBhvr>
                                        <p:cTn id="116" dur="1" fill="hold">
                                          <p:stCondLst>
                                            <p:cond delay="0"/>
                                          </p:stCondLst>
                                        </p:cTn>
                                        <p:tgtEl>
                                          <p:spTgt spid="12"/>
                                        </p:tgtEl>
                                        <p:attrNameLst>
                                          <p:attrName>style.visibility</p:attrName>
                                        </p:attrNameLst>
                                      </p:cBhvr>
                                      <p:to>
                                        <p:strVal val="visible"/>
                                      </p:to>
                                    </p:set>
                                    <p:animEffect transition="in" filter="fade">
                                      <p:cBhvr>
                                        <p:cTn id="117" dur="1000"/>
                                        <p:tgtEl>
                                          <p:spTgt spid="12"/>
                                        </p:tgtEl>
                                      </p:cBhvr>
                                    </p:animEffect>
                                  </p:childTnLst>
                                </p:cTn>
                              </p:par>
                              <p:par>
                                <p:cTn id="118" presetID="10" presetClass="entr" presetSubtype="0" fill="hold" grpId="1" nodeType="withEffect">
                                  <p:stCondLst>
                                    <p:cond delay="0"/>
                                  </p:stCondLst>
                                  <p:childTnLst>
                                    <p:set>
                                      <p:cBhvr>
                                        <p:cTn id="119" dur="1" fill="hold">
                                          <p:stCondLst>
                                            <p:cond delay="0"/>
                                          </p:stCondLst>
                                        </p:cTn>
                                        <p:tgtEl>
                                          <p:spTgt spid="13"/>
                                        </p:tgtEl>
                                        <p:attrNameLst>
                                          <p:attrName>style.visibility</p:attrName>
                                        </p:attrNameLst>
                                      </p:cBhvr>
                                      <p:to>
                                        <p:strVal val="visible"/>
                                      </p:to>
                                    </p:set>
                                    <p:animEffect transition="in" filter="fade">
                                      <p:cBhvr>
                                        <p:cTn id="120" dur="1000"/>
                                        <p:tgtEl>
                                          <p:spTgt spid="13"/>
                                        </p:tgtEl>
                                      </p:cBhvr>
                                    </p:animEffect>
                                  </p:childTnLst>
                                </p:cTn>
                              </p:par>
                              <p:par>
                                <p:cTn id="121" presetID="10" presetClass="entr" presetSubtype="0" fill="hold" grpId="1" nodeType="withEffect">
                                  <p:stCondLst>
                                    <p:cond delay="0"/>
                                  </p:stCondLst>
                                  <p:childTnLst>
                                    <p:set>
                                      <p:cBhvr>
                                        <p:cTn id="122" dur="1" fill="hold">
                                          <p:stCondLst>
                                            <p:cond delay="0"/>
                                          </p:stCondLst>
                                        </p:cTn>
                                        <p:tgtEl>
                                          <p:spTgt spid="14"/>
                                        </p:tgtEl>
                                        <p:attrNameLst>
                                          <p:attrName>style.visibility</p:attrName>
                                        </p:attrNameLst>
                                      </p:cBhvr>
                                      <p:to>
                                        <p:strVal val="visible"/>
                                      </p:to>
                                    </p:set>
                                    <p:animEffect transition="in" filter="fade">
                                      <p:cBhvr>
                                        <p:cTn id="123" dur="1000"/>
                                        <p:tgtEl>
                                          <p:spTgt spid="14"/>
                                        </p:tgtEl>
                                      </p:cBhvr>
                                    </p:animEffect>
                                  </p:childTnLst>
                                </p:cTn>
                              </p:par>
                              <p:par>
                                <p:cTn id="124" presetID="10" presetClass="entr" presetSubtype="0" fill="hold" grpId="1" nodeType="with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fade">
                                      <p:cBhvr>
                                        <p:cTn id="126" dur="1000"/>
                                        <p:tgtEl>
                                          <p:spTgt spid="15"/>
                                        </p:tgtEl>
                                      </p:cBhvr>
                                    </p:animEffect>
                                  </p:childTnLst>
                                </p:cTn>
                              </p:par>
                              <p:par>
                                <p:cTn id="127" presetID="10" presetClass="entr" presetSubtype="0" fill="hold" grpId="1" nodeType="withEffect">
                                  <p:stCondLst>
                                    <p:cond delay="0"/>
                                  </p:stCondLst>
                                  <p:childTnLst>
                                    <p:set>
                                      <p:cBhvr>
                                        <p:cTn id="128" dur="1" fill="hold">
                                          <p:stCondLst>
                                            <p:cond delay="0"/>
                                          </p:stCondLst>
                                        </p:cTn>
                                        <p:tgtEl>
                                          <p:spTgt spid="16"/>
                                        </p:tgtEl>
                                        <p:attrNameLst>
                                          <p:attrName>style.visibility</p:attrName>
                                        </p:attrNameLst>
                                      </p:cBhvr>
                                      <p:to>
                                        <p:strVal val="visible"/>
                                      </p:to>
                                    </p:set>
                                    <p:animEffect transition="in" filter="fade">
                                      <p:cBhvr>
                                        <p:cTn id="129" dur="1000"/>
                                        <p:tgtEl>
                                          <p:spTgt spid="16"/>
                                        </p:tgtEl>
                                      </p:cBhvr>
                                    </p:animEffect>
                                  </p:childTnLst>
                                </p:cTn>
                              </p:par>
                              <p:par>
                                <p:cTn id="130" presetID="10" presetClass="entr" presetSubtype="0" fill="hold" grpId="1" nodeType="withEffect">
                                  <p:stCondLst>
                                    <p:cond delay="0"/>
                                  </p:stCondLst>
                                  <p:childTnLst>
                                    <p:set>
                                      <p:cBhvr>
                                        <p:cTn id="131" dur="1" fill="hold">
                                          <p:stCondLst>
                                            <p:cond delay="0"/>
                                          </p:stCondLst>
                                        </p:cTn>
                                        <p:tgtEl>
                                          <p:spTgt spid="5"/>
                                        </p:tgtEl>
                                        <p:attrNameLst>
                                          <p:attrName>style.visibility</p:attrName>
                                        </p:attrNameLst>
                                      </p:cBhvr>
                                      <p:to>
                                        <p:strVal val="visible"/>
                                      </p:to>
                                    </p:set>
                                    <p:animEffect transition="in" filter="fade">
                                      <p:cBhvr>
                                        <p:cTn id="132" dur="1000"/>
                                        <p:tgtEl>
                                          <p:spTgt spid="5"/>
                                        </p:tgtEl>
                                      </p:cBhvr>
                                    </p:animEffect>
                                  </p:childTnLst>
                                </p:cTn>
                              </p:par>
                              <p:par>
                                <p:cTn id="133" presetID="10" presetClass="entr" presetSubtype="0" fill="hold" grpId="1" nodeType="withEffect">
                                  <p:stCondLst>
                                    <p:cond delay="0"/>
                                  </p:stCondLst>
                                  <p:childTnLst>
                                    <p:set>
                                      <p:cBhvr>
                                        <p:cTn id="134" dur="1" fill="hold">
                                          <p:stCondLst>
                                            <p:cond delay="0"/>
                                          </p:stCondLst>
                                        </p:cTn>
                                        <p:tgtEl>
                                          <p:spTgt spid="6"/>
                                        </p:tgtEl>
                                        <p:attrNameLst>
                                          <p:attrName>style.visibility</p:attrName>
                                        </p:attrNameLst>
                                      </p:cBhvr>
                                      <p:to>
                                        <p:strVal val="visible"/>
                                      </p:to>
                                    </p:set>
                                    <p:animEffect transition="in" filter="fade">
                                      <p:cBhvr>
                                        <p:cTn id="135" dur="1000"/>
                                        <p:tgtEl>
                                          <p:spTgt spid="6"/>
                                        </p:tgtEl>
                                      </p:cBhvr>
                                    </p:animEffect>
                                  </p:childTnLst>
                                </p:cTn>
                              </p:par>
                              <p:par>
                                <p:cTn id="136" presetID="10" presetClass="entr" presetSubtype="0" fill="hold" grpId="1" nodeType="withEffect">
                                  <p:stCondLst>
                                    <p:cond delay="0"/>
                                  </p:stCondLst>
                                  <p:childTnLst>
                                    <p:set>
                                      <p:cBhvr>
                                        <p:cTn id="137" dur="1" fill="hold">
                                          <p:stCondLst>
                                            <p:cond delay="0"/>
                                          </p:stCondLst>
                                        </p:cTn>
                                        <p:tgtEl>
                                          <p:spTgt spid="7"/>
                                        </p:tgtEl>
                                        <p:attrNameLst>
                                          <p:attrName>style.visibility</p:attrName>
                                        </p:attrNameLst>
                                      </p:cBhvr>
                                      <p:to>
                                        <p:strVal val="visible"/>
                                      </p:to>
                                    </p:set>
                                    <p:animEffect transition="in" filter="fade">
                                      <p:cBhvr>
                                        <p:cTn id="138" dur="1000"/>
                                        <p:tgtEl>
                                          <p:spTgt spid="7"/>
                                        </p:tgtEl>
                                      </p:cBhvr>
                                    </p:animEffect>
                                  </p:childTnLst>
                                </p:cTn>
                              </p:par>
                              <p:par>
                                <p:cTn id="139" presetID="10" presetClass="entr" presetSubtype="0" fill="hold" grpId="1" nodeType="withEffect">
                                  <p:stCondLst>
                                    <p:cond delay="0"/>
                                  </p:stCondLst>
                                  <p:childTnLst>
                                    <p:set>
                                      <p:cBhvr>
                                        <p:cTn id="140" dur="1" fill="hold">
                                          <p:stCondLst>
                                            <p:cond delay="0"/>
                                          </p:stCondLst>
                                        </p:cTn>
                                        <p:tgtEl>
                                          <p:spTgt spid="8"/>
                                        </p:tgtEl>
                                        <p:attrNameLst>
                                          <p:attrName>style.visibility</p:attrName>
                                        </p:attrNameLst>
                                      </p:cBhvr>
                                      <p:to>
                                        <p:strVal val="visible"/>
                                      </p:to>
                                    </p:set>
                                    <p:animEffect transition="in" filter="fade">
                                      <p:cBhvr>
                                        <p:cTn id="141" dur="1000"/>
                                        <p:tgtEl>
                                          <p:spTgt spid="8"/>
                                        </p:tgtEl>
                                      </p:cBhvr>
                                    </p:animEffect>
                                  </p:childTnLst>
                                </p:cTn>
                              </p:par>
                              <p:par>
                                <p:cTn id="142" presetID="10" presetClass="entr" presetSubtype="0" fill="hold" grpId="1" nodeType="withEffect">
                                  <p:stCondLst>
                                    <p:cond delay="0"/>
                                  </p:stCondLst>
                                  <p:childTnLst>
                                    <p:set>
                                      <p:cBhvr>
                                        <p:cTn id="143" dur="1" fill="hold">
                                          <p:stCondLst>
                                            <p:cond delay="0"/>
                                          </p:stCondLst>
                                        </p:cTn>
                                        <p:tgtEl>
                                          <p:spTgt spid="9"/>
                                        </p:tgtEl>
                                        <p:attrNameLst>
                                          <p:attrName>style.visibility</p:attrName>
                                        </p:attrNameLst>
                                      </p:cBhvr>
                                      <p:to>
                                        <p:strVal val="visible"/>
                                      </p:to>
                                    </p:set>
                                    <p:animEffect transition="in" filter="fade">
                                      <p:cBhvr>
                                        <p:cTn id="144" dur="1000"/>
                                        <p:tgtEl>
                                          <p:spTgt spid="9"/>
                                        </p:tgtEl>
                                      </p:cBhvr>
                                    </p:animEffect>
                                  </p:childTnLst>
                                </p:cTn>
                              </p:par>
                              <p:par>
                                <p:cTn id="145" presetID="2" presetClass="entr" presetSubtype="1" decel="100000" fill="hold" grpId="0" nodeType="withEffect">
                                  <p:stCondLst>
                                    <p:cond delay="0"/>
                                  </p:stCondLst>
                                  <p:childTnLst>
                                    <p:set>
                                      <p:cBhvr>
                                        <p:cTn id="146" dur="1" fill="hold">
                                          <p:stCondLst>
                                            <p:cond delay="0"/>
                                          </p:stCondLst>
                                        </p:cTn>
                                        <p:tgtEl>
                                          <p:spTgt spid="46">
                                            <p:txEl>
                                              <p:pRg st="0" end="0"/>
                                            </p:txEl>
                                          </p:spTgt>
                                        </p:tgtEl>
                                        <p:attrNameLst>
                                          <p:attrName>style.visibility</p:attrName>
                                        </p:attrNameLst>
                                      </p:cBhvr>
                                      <p:to>
                                        <p:strVal val="visible"/>
                                      </p:to>
                                    </p:set>
                                    <p:anim calcmode="lin" valueType="num">
                                      <p:cBhvr additive="base">
                                        <p:cTn id="147"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additive="base">
                                        <p:cTn id="148" dur="1000" fill="hold"/>
                                        <p:tgtEl>
                                          <p:spTgt spid="46">
                                            <p:txEl>
                                              <p:pRg st="0" end="0"/>
                                            </p:txEl>
                                          </p:spTgt>
                                        </p:tgtEl>
                                        <p:attrNameLst>
                                          <p:attrName>ppt_y</p:attrName>
                                        </p:attrNameLst>
                                      </p:cBhvr>
                                      <p:tavLst>
                                        <p:tav tm="0">
                                          <p:val>
                                            <p:strVal val="0-#ppt_h/2"/>
                                          </p:val>
                                        </p:tav>
                                        <p:tav tm="100000">
                                          <p:val>
                                            <p:strVal val="#ppt_y"/>
                                          </p:val>
                                        </p:tav>
                                      </p:tavLst>
                                    </p:anim>
                                  </p:childTnLst>
                                </p:cTn>
                              </p:par>
                              <p:par>
                                <p:cTn id="149" presetID="2" presetClass="entr" presetSubtype="1" decel="100000" fill="hold" grpId="0" nodeType="withEffect">
                                  <p:stCondLst>
                                    <p:cond delay="0"/>
                                  </p:stCondLst>
                                  <p:childTnLst>
                                    <p:set>
                                      <p:cBhvr>
                                        <p:cTn id="150" dur="1" fill="hold">
                                          <p:stCondLst>
                                            <p:cond delay="0"/>
                                          </p:stCondLst>
                                        </p:cTn>
                                        <p:tgtEl>
                                          <p:spTgt spid="47">
                                            <p:txEl>
                                              <p:pRg st="0" end="0"/>
                                            </p:txEl>
                                          </p:spTgt>
                                        </p:tgtEl>
                                        <p:attrNameLst>
                                          <p:attrName>style.visibility</p:attrName>
                                        </p:attrNameLst>
                                      </p:cBhvr>
                                      <p:to>
                                        <p:strVal val="visible"/>
                                      </p:to>
                                    </p:set>
                                    <p:anim calcmode="lin" valueType="num">
                                      <p:cBhvr additive="base">
                                        <p:cTn id="151"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additive="base">
                                        <p:cTn id="152" dur="1000" fill="hold"/>
                                        <p:tgtEl>
                                          <p:spTgt spid="47">
                                            <p:txEl>
                                              <p:pRg st="0" end="0"/>
                                            </p:txEl>
                                          </p:spTgt>
                                        </p:tgtEl>
                                        <p:attrNameLst>
                                          <p:attrName>ppt_y</p:attrName>
                                        </p:attrNameLst>
                                      </p:cBhvr>
                                      <p:tavLst>
                                        <p:tav tm="0">
                                          <p:val>
                                            <p:strVal val="0-#ppt_h/2"/>
                                          </p:val>
                                        </p:tav>
                                        <p:tav tm="100000">
                                          <p:val>
                                            <p:strVal val="#ppt_y"/>
                                          </p:val>
                                        </p:tav>
                                      </p:tavLst>
                                    </p:anim>
                                  </p:childTnLst>
                                </p:cTn>
                              </p:par>
                              <p:par>
                                <p:cTn id="153" presetID="2" presetClass="entr" presetSubtype="1" decel="100000" fill="hold" grpId="0" nodeType="withEffect">
                                  <p:stCondLst>
                                    <p:cond delay="0"/>
                                  </p:stCondLst>
                                  <p:childTnLst>
                                    <p:set>
                                      <p:cBhvr>
                                        <p:cTn id="154" dur="1" fill="hold">
                                          <p:stCondLst>
                                            <p:cond delay="0"/>
                                          </p:stCondLst>
                                        </p:cTn>
                                        <p:tgtEl>
                                          <p:spTgt spid="44"/>
                                        </p:tgtEl>
                                        <p:attrNameLst>
                                          <p:attrName>style.visibility</p:attrName>
                                        </p:attrNameLst>
                                      </p:cBhvr>
                                      <p:to>
                                        <p:strVal val="visible"/>
                                      </p:to>
                                    </p:set>
                                    <p:anim calcmode="lin" valueType="num">
                                      <p:cBhvr additive="base">
                                        <p:cTn id="155" dur="1000" fill="hold"/>
                                        <p:tgtEl>
                                          <p:spTgt spid="44"/>
                                        </p:tgtEl>
                                        <p:attrNameLst>
                                          <p:attrName>ppt_x</p:attrName>
                                        </p:attrNameLst>
                                      </p:cBhvr>
                                      <p:tavLst>
                                        <p:tav tm="0">
                                          <p:val>
                                            <p:strVal val="#ppt_x"/>
                                          </p:val>
                                        </p:tav>
                                        <p:tav tm="100000">
                                          <p:val>
                                            <p:strVal val="#ppt_x"/>
                                          </p:val>
                                        </p:tav>
                                      </p:tavLst>
                                    </p:anim>
                                    <p:anim calcmode="lin" valueType="num">
                                      <p:cBhvr additive="base">
                                        <p:cTn id="156" dur="1000" fill="hold"/>
                                        <p:tgtEl>
                                          <p:spTgt spid="44"/>
                                        </p:tgtEl>
                                        <p:attrNameLst>
                                          <p:attrName>ppt_y</p:attrName>
                                        </p:attrNameLst>
                                      </p:cBhvr>
                                      <p:tavLst>
                                        <p:tav tm="0">
                                          <p:val>
                                            <p:strVal val="0-#ppt_h/2"/>
                                          </p:val>
                                        </p:tav>
                                        <p:tav tm="100000">
                                          <p:val>
                                            <p:strVal val="#ppt_y"/>
                                          </p:val>
                                        </p:tav>
                                      </p:tavLst>
                                    </p:anim>
                                  </p:childTnLst>
                                </p:cTn>
                              </p:par>
                              <p:par>
                                <p:cTn id="157" presetID="2" presetClass="entr" presetSubtype="1" decel="100000" fill="hold" grpId="0" nodeType="withEffect">
                                  <p:stCondLst>
                                    <p:cond delay="0"/>
                                  </p:stCondLst>
                                  <p:childTnLst>
                                    <p:set>
                                      <p:cBhvr>
                                        <p:cTn id="158" dur="1" fill="hold">
                                          <p:stCondLst>
                                            <p:cond delay="0"/>
                                          </p:stCondLst>
                                        </p:cTn>
                                        <p:tgtEl>
                                          <p:spTgt spid="45"/>
                                        </p:tgtEl>
                                        <p:attrNameLst>
                                          <p:attrName>style.visibility</p:attrName>
                                        </p:attrNameLst>
                                      </p:cBhvr>
                                      <p:to>
                                        <p:strVal val="visible"/>
                                      </p:to>
                                    </p:set>
                                    <p:anim calcmode="lin" valueType="num">
                                      <p:cBhvr additive="base">
                                        <p:cTn id="159" dur="1000" fill="hold"/>
                                        <p:tgtEl>
                                          <p:spTgt spid="45"/>
                                        </p:tgtEl>
                                        <p:attrNameLst>
                                          <p:attrName>ppt_x</p:attrName>
                                        </p:attrNameLst>
                                      </p:cBhvr>
                                      <p:tavLst>
                                        <p:tav tm="0">
                                          <p:val>
                                            <p:strVal val="#ppt_x"/>
                                          </p:val>
                                        </p:tav>
                                        <p:tav tm="100000">
                                          <p:val>
                                            <p:strVal val="#ppt_x"/>
                                          </p:val>
                                        </p:tav>
                                      </p:tavLst>
                                    </p:anim>
                                    <p:anim calcmode="lin" valueType="num">
                                      <p:cBhvr additive="base">
                                        <p:cTn id="160" dur="1000" fill="hold"/>
                                        <p:tgtEl>
                                          <p:spTgt spid="45"/>
                                        </p:tgtEl>
                                        <p:attrNameLst>
                                          <p:attrName>ppt_y</p:attrName>
                                        </p:attrNameLst>
                                      </p:cBhvr>
                                      <p:tavLst>
                                        <p:tav tm="0">
                                          <p:val>
                                            <p:strVal val="0-#ppt_h/2"/>
                                          </p:val>
                                        </p:tav>
                                        <p:tav tm="100000">
                                          <p:val>
                                            <p:strVal val="#ppt_y"/>
                                          </p:val>
                                        </p:tav>
                                      </p:tavLst>
                                    </p:anim>
                                  </p:childTnLst>
                                </p:cTn>
                              </p:par>
                              <p:par>
                                <p:cTn id="161" presetID="2" presetClass="entr" presetSubtype="1" decel="100000" fill="hold" grpId="0" nodeType="withEffect">
                                  <p:stCondLst>
                                    <p:cond delay="0"/>
                                  </p:stCondLst>
                                  <p:childTnLst>
                                    <p:set>
                                      <p:cBhvr>
                                        <p:cTn id="162" dur="1" fill="hold">
                                          <p:stCondLst>
                                            <p:cond delay="0"/>
                                          </p:stCondLst>
                                        </p:cTn>
                                        <p:tgtEl>
                                          <p:spTgt spid="39"/>
                                        </p:tgtEl>
                                        <p:attrNameLst>
                                          <p:attrName>style.visibility</p:attrName>
                                        </p:attrNameLst>
                                      </p:cBhvr>
                                      <p:to>
                                        <p:strVal val="visible"/>
                                      </p:to>
                                    </p:set>
                                    <p:anim calcmode="lin" valueType="num">
                                      <p:cBhvr additive="base">
                                        <p:cTn id="163" dur="1000" fill="hold"/>
                                        <p:tgtEl>
                                          <p:spTgt spid="39"/>
                                        </p:tgtEl>
                                        <p:attrNameLst>
                                          <p:attrName>ppt_x</p:attrName>
                                        </p:attrNameLst>
                                      </p:cBhvr>
                                      <p:tavLst>
                                        <p:tav tm="0">
                                          <p:val>
                                            <p:strVal val="#ppt_x"/>
                                          </p:val>
                                        </p:tav>
                                        <p:tav tm="100000">
                                          <p:val>
                                            <p:strVal val="#ppt_x"/>
                                          </p:val>
                                        </p:tav>
                                      </p:tavLst>
                                    </p:anim>
                                    <p:anim calcmode="lin" valueType="num">
                                      <p:cBhvr additive="base">
                                        <p:cTn id="164" dur="1000" fill="hold"/>
                                        <p:tgtEl>
                                          <p:spTgt spid="39"/>
                                        </p:tgtEl>
                                        <p:attrNameLst>
                                          <p:attrName>ppt_y</p:attrName>
                                        </p:attrNameLst>
                                      </p:cBhvr>
                                      <p:tavLst>
                                        <p:tav tm="0">
                                          <p:val>
                                            <p:strVal val="0-#ppt_h/2"/>
                                          </p:val>
                                        </p:tav>
                                        <p:tav tm="100000">
                                          <p:val>
                                            <p:strVal val="#ppt_y"/>
                                          </p:val>
                                        </p:tav>
                                      </p:tavLst>
                                    </p:anim>
                                  </p:childTnLst>
                                </p:cTn>
                              </p:par>
                              <p:par>
                                <p:cTn id="165" presetID="2" presetClass="entr" presetSubtype="1" decel="100000" fill="hold" grpId="0" nodeType="withEffect">
                                  <p:stCondLst>
                                    <p:cond delay="0"/>
                                  </p:stCondLst>
                                  <p:childTnLst>
                                    <p:set>
                                      <p:cBhvr>
                                        <p:cTn id="166" dur="1" fill="hold">
                                          <p:stCondLst>
                                            <p:cond delay="0"/>
                                          </p:stCondLst>
                                        </p:cTn>
                                        <p:tgtEl>
                                          <p:spTgt spid="43"/>
                                        </p:tgtEl>
                                        <p:attrNameLst>
                                          <p:attrName>style.visibility</p:attrName>
                                        </p:attrNameLst>
                                      </p:cBhvr>
                                      <p:to>
                                        <p:strVal val="visible"/>
                                      </p:to>
                                    </p:set>
                                    <p:anim calcmode="lin" valueType="num">
                                      <p:cBhvr additive="base">
                                        <p:cTn id="167" dur="1000" fill="hold"/>
                                        <p:tgtEl>
                                          <p:spTgt spid="43"/>
                                        </p:tgtEl>
                                        <p:attrNameLst>
                                          <p:attrName>ppt_x</p:attrName>
                                        </p:attrNameLst>
                                      </p:cBhvr>
                                      <p:tavLst>
                                        <p:tav tm="0">
                                          <p:val>
                                            <p:strVal val="#ppt_x"/>
                                          </p:val>
                                        </p:tav>
                                        <p:tav tm="100000">
                                          <p:val>
                                            <p:strVal val="#ppt_x"/>
                                          </p:val>
                                        </p:tav>
                                      </p:tavLst>
                                    </p:anim>
                                    <p:anim calcmode="lin" valueType="num">
                                      <p:cBhvr additive="base">
                                        <p:cTn id="168" dur="1000" fill="hold"/>
                                        <p:tgtEl>
                                          <p:spTgt spid="43"/>
                                        </p:tgtEl>
                                        <p:attrNameLst>
                                          <p:attrName>ppt_y</p:attrName>
                                        </p:attrNameLst>
                                      </p:cBhvr>
                                      <p:tavLst>
                                        <p:tav tm="0">
                                          <p:val>
                                            <p:strVal val="0-#ppt_h/2"/>
                                          </p:val>
                                        </p:tav>
                                        <p:tav tm="100000">
                                          <p:val>
                                            <p:strVal val="#ppt_y"/>
                                          </p:val>
                                        </p:tav>
                                      </p:tavLst>
                                    </p:anim>
                                  </p:childTnLst>
                                </p:cTn>
                              </p:par>
                              <p:par>
                                <p:cTn id="169" presetID="10" presetClass="entr" presetSubtype="0" fill="hold" grpId="1" nodeType="withEffect">
                                  <p:stCondLst>
                                    <p:cond delay="0"/>
                                  </p:stCondLst>
                                  <p:childTnLst>
                                    <p:set>
                                      <p:cBhvr>
                                        <p:cTn id="170" dur="1" fill="hold">
                                          <p:stCondLst>
                                            <p:cond delay="0"/>
                                          </p:stCondLst>
                                        </p:cTn>
                                        <p:tgtEl>
                                          <p:spTgt spid="46">
                                            <p:txEl>
                                              <p:pRg st="0" end="0"/>
                                            </p:txEl>
                                          </p:spTgt>
                                        </p:tgtEl>
                                        <p:attrNameLst>
                                          <p:attrName>style.visibility</p:attrName>
                                        </p:attrNameLst>
                                      </p:cBhvr>
                                      <p:to>
                                        <p:strVal val="visible"/>
                                      </p:to>
                                    </p:set>
                                    <p:animEffect transition="in" filter="fade">
                                      <p:cBhvr>
                                        <p:cTn id="171" dur="1000"/>
                                        <p:tgtEl>
                                          <p:spTgt spid="46">
                                            <p:txEl>
                                              <p:pRg st="0" end="0"/>
                                            </p:txEl>
                                          </p:spTgt>
                                        </p:tgtEl>
                                      </p:cBhvr>
                                    </p:animEffect>
                                  </p:childTnLst>
                                </p:cTn>
                              </p:par>
                              <p:par>
                                <p:cTn id="172" presetID="10" presetClass="entr" presetSubtype="0" fill="hold" grpId="1" nodeType="withEffect">
                                  <p:stCondLst>
                                    <p:cond delay="0"/>
                                  </p:stCondLst>
                                  <p:childTnLst>
                                    <p:set>
                                      <p:cBhvr>
                                        <p:cTn id="173" dur="1" fill="hold">
                                          <p:stCondLst>
                                            <p:cond delay="0"/>
                                          </p:stCondLst>
                                        </p:cTn>
                                        <p:tgtEl>
                                          <p:spTgt spid="47">
                                            <p:txEl>
                                              <p:pRg st="0" end="0"/>
                                            </p:txEl>
                                          </p:spTgt>
                                        </p:tgtEl>
                                        <p:attrNameLst>
                                          <p:attrName>style.visibility</p:attrName>
                                        </p:attrNameLst>
                                      </p:cBhvr>
                                      <p:to>
                                        <p:strVal val="visible"/>
                                      </p:to>
                                    </p:set>
                                    <p:animEffect transition="in" filter="fade">
                                      <p:cBhvr>
                                        <p:cTn id="174" dur="1000"/>
                                        <p:tgtEl>
                                          <p:spTgt spid="47">
                                            <p:txEl>
                                              <p:pRg st="0" end="0"/>
                                            </p:txEl>
                                          </p:spTgt>
                                        </p:tgtEl>
                                      </p:cBhvr>
                                    </p:animEffect>
                                  </p:childTnLst>
                                </p:cTn>
                              </p:par>
                              <p:par>
                                <p:cTn id="175" presetID="10" presetClass="entr" presetSubtype="0" fill="hold" grpId="1" nodeType="withEffect">
                                  <p:stCondLst>
                                    <p:cond delay="0"/>
                                  </p:stCondLst>
                                  <p:childTnLst>
                                    <p:set>
                                      <p:cBhvr>
                                        <p:cTn id="176" dur="1" fill="hold">
                                          <p:stCondLst>
                                            <p:cond delay="0"/>
                                          </p:stCondLst>
                                        </p:cTn>
                                        <p:tgtEl>
                                          <p:spTgt spid="44"/>
                                        </p:tgtEl>
                                        <p:attrNameLst>
                                          <p:attrName>style.visibility</p:attrName>
                                        </p:attrNameLst>
                                      </p:cBhvr>
                                      <p:to>
                                        <p:strVal val="visible"/>
                                      </p:to>
                                    </p:set>
                                    <p:animEffect transition="in" filter="fade">
                                      <p:cBhvr>
                                        <p:cTn id="177" dur="1000"/>
                                        <p:tgtEl>
                                          <p:spTgt spid="44"/>
                                        </p:tgtEl>
                                      </p:cBhvr>
                                    </p:animEffect>
                                  </p:childTnLst>
                                </p:cTn>
                              </p:par>
                              <p:par>
                                <p:cTn id="178" presetID="10" presetClass="entr" presetSubtype="0" fill="hold" grpId="1" nodeType="withEffect">
                                  <p:stCondLst>
                                    <p:cond delay="0"/>
                                  </p:stCondLst>
                                  <p:childTnLst>
                                    <p:set>
                                      <p:cBhvr>
                                        <p:cTn id="179" dur="1" fill="hold">
                                          <p:stCondLst>
                                            <p:cond delay="0"/>
                                          </p:stCondLst>
                                        </p:cTn>
                                        <p:tgtEl>
                                          <p:spTgt spid="45"/>
                                        </p:tgtEl>
                                        <p:attrNameLst>
                                          <p:attrName>style.visibility</p:attrName>
                                        </p:attrNameLst>
                                      </p:cBhvr>
                                      <p:to>
                                        <p:strVal val="visible"/>
                                      </p:to>
                                    </p:set>
                                    <p:animEffect transition="in" filter="fade">
                                      <p:cBhvr>
                                        <p:cTn id="180" dur="1000"/>
                                        <p:tgtEl>
                                          <p:spTgt spid="45"/>
                                        </p:tgtEl>
                                      </p:cBhvr>
                                    </p:animEffect>
                                  </p:childTnLst>
                                </p:cTn>
                              </p:par>
                              <p:par>
                                <p:cTn id="181" presetID="10" presetClass="entr" presetSubtype="0" fill="hold" grpId="1" nodeType="withEffect">
                                  <p:stCondLst>
                                    <p:cond delay="0"/>
                                  </p:stCondLst>
                                  <p:childTnLst>
                                    <p:set>
                                      <p:cBhvr>
                                        <p:cTn id="182" dur="1" fill="hold">
                                          <p:stCondLst>
                                            <p:cond delay="0"/>
                                          </p:stCondLst>
                                        </p:cTn>
                                        <p:tgtEl>
                                          <p:spTgt spid="39"/>
                                        </p:tgtEl>
                                        <p:attrNameLst>
                                          <p:attrName>style.visibility</p:attrName>
                                        </p:attrNameLst>
                                      </p:cBhvr>
                                      <p:to>
                                        <p:strVal val="visible"/>
                                      </p:to>
                                    </p:set>
                                    <p:animEffect transition="in" filter="fade">
                                      <p:cBhvr>
                                        <p:cTn id="183" dur="1000"/>
                                        <p:tgtEl>
                                          <p:spTgt spid="39"/>
                                        </p:tgtEl>
                                      </p:cBhvr>
                                    </p:animEffect>
                                  </p:childTnLst>
                                </p:cTn>
                              </p:par>
                              <p:par>
                                <p:cTn id="184" presetID="10" presetClass="entr" presetSubtype="0" fill="hold" grpId="1" nodeType="withEffect">
                                  <p:stCondLst>
                                    <p:cond delay="0"/>
                                  </p:stCondLst>
                                  <p:childTnLst>
                                    <p:set>
                                      <p:cBhvr>
                                        <p:cTn id="185" dur="1" fill="hold">
                                          <p:stCondLst>
                                            <p:cond delay="0"/>
                                          </p:stCondLst>
                                        </p:cTn>
                                        <p:tgtEl>
                                          <p:spTgt spid="43"/>
                                        </p:tgtEl>
                                        <p:attrNameLst>
                                          <p:attrName>style.visibility</p:attrName>
                                        </p:attrNameLst>
                                      </p:cBhvr>
                                      <p:to>
                                        <p:strVal val="visible"/>
                                      </p:to>
                                    </p:set>
                                    <p:animEffect transition="in" filter="fade">
                                      <p:cBhvr>
                                        <p:cTn id="186" dur="1000"/>
                                        <p:tgtEl>
                                          <p:spTgt spid="43"/>
                                        </p:tgtEl>
                                      </p:cBhvr>
                                    </p:animEffect>
                                  </p:childTnLst>
                                </p:cTn>
                              </p:par>
                              <p:par>
                                <p:cTn id="187" presetID="2" presetClass="entr" presetSubtype="1" decel="100000" fill="hold" grpId="0" nodeType="withEffect">
                                  <p:stCondLst>
                                    <p:cond delay="0"/>
                                  </p:stCondLst>
                                  <p:childTnLst>
                                    <p:set>
                                      <p:cBhvr>
                                        <p:cTn id="188" dur="1" fill="hold">
                                          <p:stCondLst>
                                            <p:cond delay="0"/>
                                          </p:stCondLst>
                                        </p:cTn>
                                        <p:tgtEl>
                                          <p:spTgt spid="52">
                                            <p:txEl>
                                              <p:pRg st="0" end="0"/>
                                            </p:txEl>
                                          </p:spTgt>
                                        </p:tgtEl>
                                        <p:attrNameLst>
                                          <p:attrName>style.visibility</p:attrName>
                                        </p:attrNameLst>
                                      </p:cBhvr>
                                      <p:to>
                                        <p:strVal val="visible"/>
                                      </p:to>
                                    </p:set>
                                    <p:anim calcmode="lin" valueType="num">
                                      <p:cBhvr additive="base">
                                        <p:cTn id="189"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additive="base">
                                        <p:cTn id="190" dur="1000" fill="hold"/>
                                        <p:tgtEl>
                                          <p:spTgt spid="52">
                                            <p:txEl>
                                              <p:pRg st="0" end="0"/>
                                            </p:txEl>
                                          </p:spTgt>
                                        </p:tgtEl>
                                        <p:attrNameLst>
                                          <p:attrName>ppt_y</p:attrName>
                                        </p:attrNameLst>
                                      </p:cBhvr>
                                      <p:tavLst>
                                        <p:tav tm="0">
                                          <p:val>
                                            <p:strVal val="0-#ppt_h/2"/>
                                          </p:val>
                                        </p:tav>
                                        <p:tav tm="100000">
                                          <p:val>
                                            <p:strVal val="#ppt_y"/>
                                          </p:val>
                                        </p:tav>
                                      </p:tavLst>
                                    </p:anim>
                                  </p:childTnLst>
                                </p:cTn>
                              </p:par>
                              <p:par>
                                <p:cTn id="191" presetID="10" presetClass="entr" presetSubtype="0" fill="hold" grpId="1" nodeType="withEffect">
                                  <p:stCondLst>
                                    <p:cond delay="0"/>
                                  </p:stCondLst>
                                  <p:childTnLst>
                                    <p:set>
                                      <p:cBhvr>
                                        <p:cTn id="192" dur="1" fill="hold">
                                          <p:stCondLst>
                                            <p:cond delay="0"/>
                                          </p:stCondLst>
                                        </p:cTn>
                                        <p:tgtEl>
                                          <p:spTgt spid="52">
                                            <p:txEl>
                                              <p:pRg st="0" end="0"/>
                                            </p:txEl>
                                          </p:spTgt>
                                        </p:tgtEl>
                                        <p:attrNameLst>
                                          <p:attrName>style.visibility</p:attrName>
                                        </p:attrNameLst>
                                      </p:cBhvr>
                                      <p:to>
                                        <p:strVal val="visible"/>
                                      </p:to>
                                    </p:set>
                                    <p:animEffect transition="in" filter="fade">
                                      <p:cBhvr>
                                        <p:cTn id="193" dur="1000"/>
                                        <p:tgtEl>
                                          <p:spTgt spid="52">
                                            <p:txEl>
                                              <p:pRg st="0" end="0"/>
                                            </p:txEl>
                                          </p:spTgt>
                                        </p:tgtEl>
                                      </p:cBhvr>
                                    </p:animEffect>
                                  </p:childTnLst>
                                </p:cTn>
                              </p:par>
                            </p:childTnLst>
                          </p:cTn>
                        </p:par>
                        <p:par>
                          <p:cTn id="194" fill="hold">
                            <p:stCondLst>
                              <p:cond delay="1000"/>
                            </p:stCondLst>
                            <p:childTnLst>
                              <p:par>
                                <p:cTn id="195" presetID="10" presetClass="entr" presetSubtype="0" fill="hold" grpId="0" nodeType="afterEffect">
                                  <p:stCondLst>
                                    <p:cond delay="0"/>
                                  </p:stCondLst>
                                  <p:childTnLst>
                                    <p:set>
                                      <p:cBhvr>
                                        <p:cTn id="196" dur="1" fill="hold">
                                          <p:stCondLst>
                                            <p:cond delay="0"/>
                                          </p:stCondLst>
                                        </p:cTn>
                                        <p:tgtEl>
                                          <p:spTgt spid="26">
                                            <p:txEl>
                                              <p:pRg st="0" end="0"/>
                                            </p:txEl>
                                          </p:spTgt>
                                        </p:tgtEl>
                                        <p:attrNameLst>
                                          <p:attrName>style.visibility</p:attrName>
                                        </p:attrNameLst>
                                      </p:cBhvr>
                                      <p:to>
                                        <p:strVal val="visible"/>
                                      </p:to>
                                    </p:set>
                                    <p:animEffect transition="in" filter="fade">
                                      <p:cBhvr>
                                        <p:cTn id="197" dur="500"/>
                                        <p:tgtEl>
                                          <p:spTgt spid="26">
                                            <p:txEl>
                                              <p:pRg st="0" end="0"/>
                                            </p:txEl>
                                          </p:spTgt>
                                        </p:tgtEl>
                                      </p:cBhvr>
                                    </p:animEffect>
                                  </p:childTnLst>
                                </p:cTn>
                              </p:par>
                              <p:par>
                                <p:cTn id="198" presetID="10" presetClass="entr" presetSubtype="0" fill="hold" grpId="0" nodeType="withEffect">
                                  <p:stCondLst>
                                    <p:cond delay="0"/>
                                  </p:stCondLst>
                                  <p:childTnLst>
                                    <p:set>
                                      <p:cBhvr>
                                        <p:cTn id="199" dur="1" fill="hold">
                                          <p:stCondLst>
                                            <p:cond delay="0"/>
                                          </p:stCondLst>
                                        </p:cTn>
                                        <p:tgtEl>
                                          <p:spTgt spid="27">
                                            <p:txEl>
                                              <p:pRg st="0" end="0"/>
                                            </p:txEl>
                                          </p:spTgt>
                                        </p:tgtEl>
                                        <p:attrNameLst>
                                          <p:attrName>style.visibility</p:attrName>
                                        </p:attrNameLst>
                                      </p:cBhvr>
                                      <p:to>
                                        <p:strVal val="visible"/>
                                      </p:to>
                                    </p:set>
                                    <p:animEffect transition="in" filter="fade">
                                      <p:cBhvr>
                                        <p:cTn id="200" dur="500"/>
                                        <p:tgtEl>
                                          <p:spTgt spid="27">
                                            <p:txEl>
                                              <p:pRg st="0" end="0"/>
                                            </p:txEl>
                                          </p:spTgt>
                                        </p:tgtEl>
                                      </p:cBhvr>
                                    </p:animEffect>
                                  </p:childTnLst>
                                </p:cTn>
                              </p:par>
                              <p:par>
                                <p:cTn id="201" presetID="10" presetClass="entr" presetSubtype="0" fill="hold" grpId="0" nodeType="withEffect">
                                  <p:stCondLst>
                                    <p:cond delay="0"/>
                                  </p:stCondLst>
                                  <p:childTnLst>
                                    <p:set>
                                      <p:cBhvr>
                                        <p:cTn id="202" dur="1" fill="hold">
                                          <p:stCondLst>
                                            <p:cond delay="0"/>
                                          </p:stCondLst>
                                        </p:cTn>
                                        <p:tgtEl>
                                          <p:spTgt spid="28">
                                            <p:txEl>
                                              <p:pRg st="0" end="0"/>
                                            </p:txEl>
                                          </p:spTgt>
                                        </p:tgtEl>
                                        <p:attrNameLst>
                                          <p:attrName>style.visibility</p:attrName>
                                        </p:attrNameLst>
                                      </p:cBhvr>
                                      <p:to>
                                        <p:strVal val="visible"/>
                                      </p:to>
                                    </p:set>
                                    <p:animEffect transition="in" filter="fade">
                                      <p:cBhvr>
                                        <p:cTn id="203" dur="500"/>
                                        <p:tgtEl>
                                          <p:spTgt spid="28">
                                            <p:txEl>
                                              <p:pRg st="0" end="0"/>
                                            </p:txEl>
                                          </p:spTgt>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29">
                                            <p:txEl>
                                              <p:pRg st="0" end="0"/>
                                            </p:txEl>
                                          </p:spTgt>
                                        </p:tgtEl>
                                        <p:attrNameLst>
                                          <p:attrName>style.visibility</p:attrName>
                                        </p:attrNameLst>
                                      </p:cBhvr>
                                      <p:to>
                                        <p:strVal val="visible"/>
                                      </p:to>
                                    </p:set>
                                    <p:animEffect transition="in" filter="fade">
                                      <p:cBhvr>
                                        <p:cTn id="206" dur="500"/>
                                        <p:tgtEl>
                                          <p:spTgt spid="29">
                                            <p:txEl>
                                              <p:pRg st="0" end="0"/>
                                            </p:txEl>
                                          </p:spTgt>
                                        </p:tgtEl>
                                      </p:cBhvr>
                                    </p:animEffect>
                                  </p:childTnLst>
                                </p:cTn>
                              </p:par>
                              <p:par>
                                <p:cTn id="207" presetID="10" presetClass="entr" presetSubtype="0" fill="hold" grpId="0" nodeType="withEffect">
                                  <p:stCondLst>
                                    <p:cond delay="0"/>
                                  </p:stCondLst>
                                  <p:childTnLst>
                                    <p:set>
                                      <p:cBhvr>
                                        <p:cTn id="208" dur="1" fill="hold">
                                          <p:stCondLst>
                                            <p:cond delay="0"/>
                                          </p:stCondLst>
                                        </p:cTn>
                                        <p:tgtEl>
                                          <p:spTgt spid="30">
                                            <p:txEl>
                                              <p:pRg st="0" end="0"/>
                                            </p:txEl>
                                          </p:spTgt>
                                        </p:tgtEl>
                                        <p:attrNameLst>
                                          <p:attrName>style.visibility</p:attrName>
                                        </p:attrNameLst>
                                      </p:cBhvr>
                                      <p:to>
                                        <p:strVal val="visible"/>
                                      </p:to>
                                    </p:set>
                                    <p:animEffect transition="in" filter="fade">
                                      <p:cBhvr>
                                        <p:cTn id="209" dur="500"/>
                                        <p:tgtEl>
                                          <p:spTgt spid="30">
                                            <p:txEl>
                                              <p:pRg st="0" end="0"/>
                                            </p:txEl>
                                          </p:spTgt>
                                        </p:tgtEl>
                                      </p:cBhvr>
                                    </p:animEffect>
                                  </p:childTnLst>
                                </p:cTn>
                              </p:par>
                              <p:par>
                                <p:cTn id="210" presetID="10" presetClass="entr" presetSubtype="0" fill="hold" grpId="0" nodeType="withEffect">
                                  <p:stCondLst>
                                    <p:cond delay="0"/>
                                  </p:stCondLst>
                                  <p:childTnLst>
                                    <p:set>
                                      <p:cBhvr>
                                        <p:cTn id="211" dur="1" fill="hold">
                                          <p:stCondLst>
                                            <p:cond delay="0"/>
                                          </p:stCondLst>
                                        </p:cTn>
                                        <p:tgtEl>
                                          <p:spTgt spid="31">
                                            <p:txEl>
                                              <p:pRg st="0" end="0"/>
                                            </p:txEl>
                                          </p:spTgt>
                                        </p:tgtEl>
                                        <p:attrNameLst>
                                          <p:attrName>style.visibility</p:attrName>
                                        </p:attrNameLst>
                                      </p:cBhvr>
                                      <p:to>
                                        <p:strVal val="visible"/>
                                      </p:to>
                                    </p:set>
                                    <p:animEffect transition="in" filter="fade">
                                      <p:cBhvr>
                                        <p:cTn id="212" dur="500"/>
                                        <p:tgtEl>
                                          <p:spTgt spid="31">
                                            <p:txEl>
                                              <p:pRg st="0" end="0"/>
                                            </p:txEl>
                                          </p:spTgt>
                                        </p:tgtEl>
                                      </p:cBhvr>
                                    </p:animEffect>
                                  </p:childTnLst>
                                </p:cTn>
                              </p:par>
                              <p:par>
                                <p:cTn id="213" presetID="10" presetClass="entr" presetSubtype="0" fill="hold" grpId="0" nodeType="withEffect">
                                  <p:stCondLst>
                                    <p:cond delay="0"/>
                                  </p:stCondLst>
                                  <p:childTnLst>
                                    <p:set>
                                      <p:cBhvr>
                                        <p:cTn id="214" dur="1" fill="hold">
                                          <p:stCondLst>
                                            <p:cond delay="0"/>
                                          </p:stCondLst>
                                        </p:cTn>
                                        <p:tgtEl>
                                          <p:spTgt spid="32">
                                            <p:txEl>
                                              <p:pRg st="0" end="0"/>
                                            </p:txEl>
                                          </p:spTgt>
                                        </p:tgtEl>
                                        <p:attrNameLst>
                                          <p:attrName>style.visibility</p:attrName>
                                        </p:attrNameLst>
                                      </p:cBhvr>
                                      <p:to>
                                        <p:strVal val="visible"/>
                                      </p:to>
                                    </p:set>
                                    <p:animEffect transition="in" filter="fade">
                                      <p:cBhvr>
                                        <p:cTn id="215" dur="500"/>
                                        <p:tgtEl>
                                          <p:spTgt spid="32">
                                            <p:txEl>
                                              <p:pRg st="0" end="0"/>
                                            </p:txEl>
                                          </p:spTgt>
                                        </p:tgtEl>
                                      </p:cBhvr>
                                    </p:animEffect>
                                  </p:childTnLst>
                                </p:cTn>
                              </p:par>
                              <p:par>
                                <p:cTn id="216" presetID="10" presetClass="entr" presetSubtype="0" fill="hold" grpId="0" nodeType="withEffect">
                                  <p:stCondLst>
                                    <p:cond delay="0"/>
                                  </p:stCondLst>
                                  <p:childTnLst>
                                    <p:set>
                                      <p:cBhvr>
                                        <p:cTn id="217" dur="1" fill="hold">
                                          <p:stCondLst>
                                            <p:cond delay="0"/>
                                          </p:stCondLst>
                                        </p:cTn>
                                        <p:tgtEl>
                                          <p:spTgt spid="33">
                                            <p:txEl>
                                              <p:pRg st="0" end="0"/>
                                            </p:txEl>
                                          </p:spTgt>
                                        </p:tgtEl>
                                        <p:attrNameLst>
                                          <p:attrName>style.visibility</p:attrName>
                                        </p:attrNameLst>
                                      </p:cBhvr>
                                      <p:to>
                                        <p:strVal val="visible"/>
                                      </p:to>
                                    </p:set>
                                    <p:animEffect transition="in" filter="fade">
                                      <p:cBhvr>
                                        <p:cTn id="218" dur="500"/>
                                        <p:tgtEl>
                                          <p:spTgt spid="33">
                                            <p:txEl>
                                              <p:pRg st="0" end="0"/>
                                            </p:txEl>
                                          </p:spTgt>
                                        </p:tgtEl>
                                      </p:cBhvr>
                                    </p:animEffect>
                                  </p:childTnLst>
                                </p:cTn>
                              </p:par>
                              <p:par>
                                <p:cTn id="219" presetID="10" presetClass="entr" presetSubtype="0" fill="hold" grpId="0" nodeType="withEffect">
                                  <p:stCondLst>
                                    <p:cond delay="0"/>
                                  </p:stCondLst>
                                  <p:childTnLst>
                                    <p:set>
                                      <p:cBhvr>
                                        <p:cTn id="220" dur="1" fill="hold">
                                          <p:stCondLst>
                                            <p:cond delay="0"/>
                                          </p:stCondLst>
                                        </p:cTn>
                                        <p:tgtEl>
                                          <p:spTgt spid="34">
                                            <p:txEl>
                                              <p:pRg st="0" end="0"/>
                                            </p:txEl>
                                          </p:spTgt>
                                        </p:tgtEl>
                                        <p:attrNameLst>
                                          <p:attrName>style.visibility</p:attrName>
                                        </p:attrNameLst>
                                      </p:cBhvr>
                                      <p:to>
                                        <p:strVal val="visible"/>
                                      </p:to>
                                    </p:set>
                                    <p:animEffect transition="in" filter="fade">
                                      <p:cBhvr>
                                        <p:cTn id="221" dur="500"/>
                                        <p:tgtEl>
                                          <p:spTgt spid="34">
                                            <p:txEl>
                                              <p:pRg st="0" end="0"/>
                                            </p:txEl>
                                          </p:spTgt>
                                        </p:tgtEl>
                                      </p:cBhvr>
                                    </p:animEffect>
                                  </p:childTnLst>
                                </p:cTn>
                              </p:par>
                              <p:par>
                                <p:cTn id="222" presetID="10" presetClass="entr" presetSubtype="0" fill="hold" grpId="0" nodeType="withEffect">
                                  <p:stCondLst>
                                    <p:cond delay="0"/>
                                  </p:stCondLst>
                                  <p:childTnLst>
                                    <p:set>
                                      <p:cBhvr>
                                        <p:cTn id="223" dur="1" fill="hold">
                                          <p:stCondLst>
                                            <p:cond delay="0"/>
                                          </p:stCondLst>
                                        </p:cTn>
                                        <p:tgtEl>
                                          <p:spTgt spid="35">
                                            <p:txEl>
                                              <p:pRg st="0" end="0"/>
                                            </p:txEl>
                                          </p:spTgt>
                                        </p:tgtEl>
                                        <p:attrNameLst>
                                          <p:attrName>style.visibility</p:attrName>
                                        </p:attrNameLst>
                                      </p:cBhvr>
                                      <p:to>
                                        <p:strVal val="visible"/>
                                      </p:to>
                                    </p:set>
                                    <p:animEffect transition="in" filter="fade">
                                      <p:cBhvr>
                                        <p:cTn id="224" dur="500"/>
                                        <p:tgtEl>
                                          <p:spTgt spid="35">
                                            <p:txEl>
                                              <p:pRg st="0" end="0"/>
                                            </p:txEl>
                                          </p:spTgt>
                                        </p:tgtEl>
                                      </p:cBhvr>
                                    </p:animEffect>
                                  </p:childTnLst>
                                </p:cTn>
                              </p:par>
                              <p:par>
                                <p:cTn id="225" presetID="10" presetClass="entr" presetSubtype="0" fill="hold" grpId="0" nodeType="withEffect">
                                  <p:stCondLst>
                                    <p:cond delay="0"/>
                                  </p:stCondLst>
                                  <p:childTnLst>
                                    <p:set>
                                      <p:cBhvr>
                                        <p:cTn id="226" dur="1" fill="hold">
                                          <p:stCondLst>
                                            <p:cond delay="0"/>
                                          </p:stCondLst>
                                        </p:cTn>
                                        <p:tgtEl>
                                          <p:spTgt spid="48">
                                            <p:txEl>
                                              <p:pRg st="0" end="0"/>
                                            </p:txEl>
                                          </p:spTgt>
                                        </p:tgtEl>
                                        <p:attrNameLst>
                                          <p:attrName>style.visibility</p:attrName>
                                        </p:attrNameLst>
                                      </p:cBhvr>
                                      <p:to>
                                        <p:strVal val="visible"/>
                                      </p:to>
                                    </p:set>
                                    <p:animEffect transition="in" filter="fade">
                                      <p:cBhvr>
                                        <p:cTn id="227" dur="500"/>
                                        <p:tgtEl>
                                          <p:spTgt spid="48">
                                            <p:txEl>
                                              <p:pRg st="0" end="0"/>
                                            </p:txEl>
                                          </p:spTgt>
                                        </p:tgtEl>
                                      </p:cBhvr>
                                    </p:animEffect>
                                  </p:childTnLst>
                                </p:cTn>
                              </p:par>
                              <p:par>
                                <p:cTn id="228" presetID="10" presetClass="entr" presetSubtype="0" fill="hold" grpId="0" nodeType="withEffect">
                                  <p:stCondLst>
                                    <p:cond delay="0"/>
                                  </p:stCondLst>
                                  <p:childTnLst>
                                    <p:set>
                                      <p:cBhvr>
                                        <p:cTn id="229" dur="1" fill="hold">
                                          <p:stCondLst>
                                            <p:cond delay="0"/>
                                          </p:stCondLst>
                                        </p:cTn>
                                        <p:tgtEl>
                                          <p:spTgt spid="49">
                                            <p:txEl>
                                              <p:pRg st="0" end="0"/>
                                            </p:txEl>
                                          </p:spTgt>
                                        </p:tgtEl>
                                        <p:attrNameLst>
                                          <p:attrName>style.visibility</p:attrName>
                                        </p:attrNameLst>
                                      </p:cBhvr>
                                      <p:to>
                                        <p:strVal val="visible"/>
                                      </p:to>
                                    </p:set>
                                    <p:animEffect transition="in" filter="fade">
                                      <p:cBhvr>
                                        <p:cTn id="230" dur="500"/>
                                        <p:tgtEl>
                                          <p:spTgt spid="49">
                                            <p:txEl>
                                              <p:pRg st="0" end="0"/>
                                            </p:txEl>
                                          </p:spTgt>
                                        </p:tgtEl>
                                      </p:cBhvr>
                                    </p:animEffect>
                                  </p:childTnLst>
                                </p:cTn>
                              </p:par>
                              <p:par>
                                <p:cTn id="231" presetID="10" presetClass="entr" presetSubtype="0" fill="hold" grpId="0" nodeType="withEffect">
                                  <p:stCondLst>
                                    <p:cond delay="0"/>
                                  </p:stCondLst>
                                  <p:childTnLst>
                                    <p:set>
                                      <p:cBhvr>
                                        <p:cTn id="232" dur="1" fill="hold">
                                          <p:stCondLst>
                                            <p:cond delay="0"/>
                                          </p:stCondLst>
                                        </p:cTn>
                                        <p:tgtEl>
                                          <p:spTgt spid="50">
                                            <p:txEl>
                                              <p:pRg st="0" end="0"/>
                                            </p:txEl>
                                          </p:spTgt>
                                        </p:tgtEl>
                                        <p:attrNameLst>
                                          <p:attrName>style.visibility</p:attrName>
                                        </p:attrNameLst>
                                      </p:cBhvr>
                                      <p:to>
                                        <p:strVal val="visible"/>
                                      </p:to>
                                    </p:set>
                                    <p:animEffect transition="in" filter="fade">
                                      <p:cBhvr>
                                        <p:cTn id="233" dur="500"/>
                                        <p:tgtEl>
                                          <p:spTgt spid="50">
                                            <p:txEl>
                                              <p:pRg st="0" end="0"/>
                                            </p:txEl>
                                          </p:spTgt>
                                        </p:tgtEl>
                                      </p:cBhvr>
                                    </p:animEffect>
                                  </p:childTnLst>
                                </p:cTn>
                              </p:par>
                              <p:par>
                                <p:cTn id="234" presetID="10" presetClass="entr" presetSubtype="0" fill="hold" grpId="0" nodeType="withEffect">
                                  <p:stCondLst>
                                    <p:cond delay="0"/>
                                  </p:stCondLst>
                                  <p:childTnLst>
                                    <p:set>
                                      <p:cBhvr>
                                        <p:cTn id="235" dur="1" fill="hold">
                                          <p:stCondLst>
                                            <p:cond delay="0"/>
                                          </p:stCondLst>
                                        </p:cTn>
                                        <p:tgtEl>
                                          <p:spTgt spid="51">
                                            <p:txEl>
                                              <p:pRg st="0" end="0"/>
                                            </p:txEl>
                                          </p:spTgt>
                                        </p:tgtEl>
                                        <p:attrNameLst>
                                          <p:attrName>style.visibility</p:attrName>
                                        </p:attrNameLst>
                                      </p:cBhvr>
                                      <p:to>
                                        <p:strVal val="visible"/>
                                      </p:to>
                                    </p:set>
                                    <p:animEffect transition="in" filter="fade">
                                      <p:cBhvr>
                                        <p:cTn id="236" dur="500"/>
                                        <p:tgtEl>
                                          <p:spTgt spid="51">
                                            <p:txEl>
                                              <p:pRg st="0" end="0"/>
                                            </p:txEl>
                                          </p:spTgt>
                                        </p:tgtEl>
                                      </p:cBhvr>
                                    </p:animEffect>
                                  </p:childTnLst>
                                </p:cTn>
                              </p:par>
                              <p:par>
                                <p:cTn id="237" presetID="10" presetClass="entr" presetSubtype="0" fill="hold" grpId="0" nodeType="withEffect">
                                  <p:stCondLst>
                                    <p:cond delay="0"/>
                                  </p:stCondLst>
                                  <p:childTnLst>
                                    <p:set>
                                      <p:cBhvr>
                                        <p:cTn id="238" dur="1" fill="hold">
                                          <p:stCondLst>
                                            <p:cond delay="0"/>
                                          </p:stCondLst>
                                        </p:cTn>
                                        <p:tgtEl>
                                          <p:spTgt spid="53">
                                            <p:txEl>
                                              <p:pRg st="0" end="0"/>
                                            </p:txEl>
                                          </p:spTgt>
                                        </p:tgtEl>
                                        <p:attrNameLst>
                                          <p:attrName>style.visibility</p:attrName>
                                        </p:attrNameLst>
                                      </p:cBhvr>
                                      <p:to>
                                        <p:strVal val="visible"/>
                                      </p:to>
                                    </p:set>
                                    <p:animEffect transition="in" filter="fade">
                                      <p:cBhvr>
                                        <p:cTn id="239" dur="500"/>
                                        <p:tgtEl>
                                          <p:spTgt spid="53">
                                            <p:txEl>
                                              <p:pRg st="0" end="0"/>
                                            </p:txEl>
                                          </p:spTgt>
                                        </p:tgtEl>
                                      </p:cBhvr>
                                    </p:animEffect>
                                  </p:childTnLst>
                                </p:cTn>
                              </p:par>
                              <p:par>
                                <p:cTn id="240" presetID="10" presetClass="entr" presetSubtype="0" fill="hold" grpId="0" nodeType="withEffect">
                                  <p:stCondLst>
                                    <p:cond delay="0"/>
                                  </p:stCondLst>
                                  <p:childTnLst>
                                    <p:set>
                                      <p:cBhvr>
                                        <p:cTn id="241" dur="1" fill="hold">
                                          <p:stCondLst>
                                            <p:cond delay="0"/>
                                          </p:stCondLst>
                                        </p:cTn>
                                        <p:tgtEl>
                                          <p:spTgt spid="54">
                                            <p:txEl>
                                              <p:pRg st="0" end="0"/>
                                            </p:txEl>
                                          </p:spTgt>
                                        </p:tgtEl>
                                        <p:attrNameLst>
                                          <p:attrName>style.visibility</p:attrName>
                                        </p:attrNameLst>
                                      </p:cBhvr>
                                      <p:to>
                                        <p:strVal val="visible"/>
                                      </p:to>
                                    </p:set>
                                    <p:animEffect transition="in" filter="fade">
                                      <p:cBhvr>
                                        <p:cTn id="242" dur="500"/>
                                        <p:tgtEl>
                                          <p:spTgt spid="54">
                                            <p:txEl>
                                              <p:pRg st="0" end="0"/>
                                            </p:txEl>
                                          </p:spTgt>
                                        </p:tgtEl>
                                      </p:cBhvr>
                                    </p:animEffect>
                                  </p:childTnLst>
                                </p:cTn>
                              </p:par>
                              <p:par>
                                <p:cTn id="243" presetID="10" presetClass="entr" presetSubtype="0" fill="hold" grpId="0" nodeType="withEffect">
                                  <p:stCondLst>
                                    <p:cond delay="0"/>
                                  </p:stCondLst>
                                  <p:childTnLst>
                                    <p:set>
                                      <p:cBhvr>
                                        <p:cTn id="244" dur="1" fill="hold">
                                          <p:stCondLst>
                                            <p:cond delay="0"/>
                                          </p:stCondLst>
                                        </p:cTn>
                                        <p:tgtEl>
                                          <p:spTgt spid="55">
                                            <p:txEl>
                                              <p:pRg st="0" end="0"/>
                                            </p:txEl>
                                          </p:spTgt>
                                        </p:tgtEl>
                                        <p:attrNameLst>
                                          <p:attrName>style.visibility</p:attrName>
                                        </p:attrNameLst>
                                      </p:cBhvr>
                                      <p:to>
                                        <p:strVal val="visible"/>
                                      </p:to>
                                    </p:set>
                                    <p:animEffect transition="in" filter="fade">
                                      <p:cBhvr>
                                        <p:cTn id="245" dur="500"/>
                                        <p:tgtEl>
                                          <p:spTgt spid="55">
                                            <p:txEl>
                                              <p:pRg st="0" end="0"/>
                                            </p:txEl>
                                          </p:spTgt>
                                        </p:tgtEl>
                                      </p:cBhvr>
                                    </p:animEffect>
                                  </p:childTnLst>
                                </p:cTn>
                              </p:par>
                              <p:par>
                                <p:cTn id="246" presetID="10" presetClass="entr" presetSubtype="0" fill="hold" grpId="0" nodeType="withEffect">
                                  <p:stCondLst>
                                    <p:cond delay="0"/>
                                  </p:stCondLst>
                                  <p:childTnLst>
                                    <p:set>
                                      <p:cBhvr>
                                        <p:cTn id="247" dur="1" fill="hold">
                                          <p:stCondLst>
                                            <p:cond delay="0"/>
                                          </p:stCondLst>
                                        </p:cTn>
                                        <p:tgtEl>
                                          <p:spTgt spid="56">
                                            <p:txEl>
                                              <p:pRg st="0" end="0"/>
                                            </p:txEl>
                                          </p:spTgt>
                                        </p:tgtEl>
                                        <p:attrNameLst>
                                          <p:attrName>style.visibility</p:attrName>
                                        </p:attrNameLst>
                                      </p:cBhvr>
                                      <p:to>
                                        <p:strVal val="visible"/>
                                      </p:to>
                                    </p:set>
                                    <p:animEffect transition="in" filter="fade">
                                      <p:cBhvr>
                                        <p:cTn id="248" dur="500"/>
                                        <p:tgtEl>
                                          <p:spTgt spid="56">
                                            <p:txEl>
                                              <p:pRg st="0" end="0"/>
                                            </p:txEl>
                                          </p:spTgt>
                                        </p:tgtEl>
                                      </p:cBhvr>
                                    </p:animEffect>
                                  </p:childTnLst>
                                </p:cTn>
                              </p:par>
                              <p:par>
                                <p:cTn id="249" presetID="10" presetClass="entr" presetSubtype="0" fill="hold" grpId="0" nodeType="withEffect">
                                  <p:stCondLst>
                                    <p:cond delay="0"/>
                                  </p:stCondLst>
                                  <p:childTnLst>
                                    <p:set>
                                      <p:cBhvr>
                                        <p:cTn id="250" dur="1" fill="hold">
                                          <p:stCondLst>
                                            <p:cond delay="0"/>
                                          </p:stCondLst>
                                        </p:cTn>
                                        <p:tgtEl>
                                          <p:spTgt spid="57">
                                            <p:txEl>
                                              <p:pRg st="0" end="0"/>
                                            </p:txEl>
                                          </p:spTgt>
                                        </p:tgtEl>
                                        <p:attrNameLst>
                                          <p:attrName>style.visibility</p:attrName>
                                        </p:attrNameLst>
                                      </p:cBhvr>
                                      <p:to>
                                        <p:strVal val="visible"/>
                                      </p:to>
                                    </p:set>
                                    <p:animEffect transition="in" filter="fade">
                                      <p:cBhvr>
                                        <p:cTn id="251" dur="500"/>
                                        <p:tgtEl>
                                          <p:spTgt spid="57">
                                            <p:txEl>
                                              <p:pRg st="0" end="0"/>
                                            </p:txEl>
                                          </p:spTgt>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58">
                                            <p:txEl>
                                              <p:pRg st="0" end="0"/>
                                            </p:txEl>
                                          </p:spTgt>
                                        </p:tgtEl>
                                        <p:attrNameLst>
                                          <p:attrName>style.visibility</p:attrName>
                                        </p:attrNameLst>
                                      </p:cBhvr>
                                      <p:to>
                                        <p:strVal val="visible"/>
                                      </p:to>
                                    </p:set>
                                    <p:animEffect transition="in" filter="fade">
                                      <p:cBhvr>
                                        <p:cTn id="254" dur="500"/>
                                        <p:tgtEl>
                                          <p:spTgt spid="58">
                                            <p:txEl>
                                              <p:pRg st="0" end="0"/>
                                            </p:txEl>
                                          </p:spTgt>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59">
                                            <p:txEl>
                                              <p:pRg st="0" end="0"/>
                                            </p:txEl>
                                          </p:spTgt>
                                        </p:tgtEl>
                                        <p:attrNameLst>
                                          <p:attrName>style.visibility</p:attrName>
                                        </p:attrNameLst>
                                      </p:cBhvr>
                                      <p:to>
                                        <p:strVal val="visible"/>
                                      </p:to>
                                    </p:set>
                                    <p:animEffect transition="in" filter="fade">
                                      <p:cBhvr>
                                        <p:cTn id="257" dur="500"/>
                                        <p:tgtEl>
                                          <p:spTgt spid="59">
                                            <p:txEl>
                                              <p:pRg st="0" end="0"/>
                                            </p:txEl>
                                          </p:spTgt>
                                        </p:tgtEl>
                                      </p:cBhvr>
                                    </p:animEffect>
                                  </p:childTnLst>
                                </p:cTn>
                              </p:par>
                            </p:childTnLst>
                          </p:cTn>
                        </p:par>
                        <p:par>
                          <p:cTn id="258" fill="hold">
                            <p:stCondLst>
                              <p:cond delay="1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par>
                                <p:cTn id="262" presetID="2" presetClass="entr" presetSubtype="1" decel="100000" fill="hold" grpId="0" nodeType="withEffect">
                                  <p:stCondLst>
                                    <p:cond delay="250"/>
                                  </p:stCondLst>
                                  <p:iterate type="wd">
                                    <p:tmPct val="10000"/>
                                  </p:iterate>
                                  <p:childTnLst>
                                    <p:set>
                                      <p:cBhvr>
                                        <p:cTn id="263" dur="1" fill="hold">
                                          <p:stCondLst>
                                            <p:cond delay="0"/>
                                          </p:stCondLst>
                                        </p:cTn>
                                        <p:tgtEl>
                                          <p:spTgt spid="41"/>
                                        </p:tgtEl>
                                        <p:attrNameLst>
                                          <p:attrName>style.visibility</p:attrName>
                                        </p:attrNameLst>
                                      </p:cBhvr>
                                      <p:to>
                                        <p:strVal val="visible"/>
                                      </p:to>
                                    </p:set>
                                    <p:anim calcmode="lin" valueType="num">
                                      <p:cBhvr additive="base">
                                        <p:cTn id="264" dur="1000" fill="hold"/>
                                        <p:tgtEl>
                                          <p:spTgt spid="41"/>
                                        </p:tgtEl>
                                        <p:attrNameLst>
                                          <p:attrName>ppt_x</p:attrName>
                                        </p:attrNameLst>
                                      </p:cBhvr>
                                      <p:tavLst>
                                        <p:tav tm="0">
                                          <p:val>
                                            <p:strVal val="#ppt_x"/>
                                          </p:val>
                                        </p:tav>
                                        <p:tav tm="100000">
                                          <p:val>
                                            <p:strVal val="#ppt_x"/>
                                          </p:val>
                                        </p:tav>
                                      </p:tavLst>
                                    </p:anim>
                                    <p:anim calcmode="lin" valueType="num">
                                      <p:cBhvr additive="base">
                                        <p:cTn id="265" dur="1000" fill="hold"/>
                                        <p:tgtEl>
                                          <p:spTgt spid="41"/>
                                        </p:tgtEl>
                                        <p:attrNameLst>
                                          <p:attrName>ppt_y</p:attrName>
                                        </p:attrNameLst>
                                      </p:cBhvr>
                                      <p:tavLst>
                                        <p:tav tm="0">
                                          <p:val>
                                            <p:strVal val="0-#ppt_h/2"/>
                                          </p:val>
                                        </p:tav>
                                        <p:tav tm="100000">
                                          <p:val>
                                            <p:strVal val="#ppt_y"/>
                                          </p:val>
                                        </p:tav>
                                      </p:tavLst>
                                    </p:anim>
                                  </p:childTnLst>
                                </p:cTn>
                              </p:par>
                            </p:childTnLst>
                          </p:cTn>
                        </p:par>
                        <p:par>
                          <p:cTn id="266" fill="hold">
                            <p:stCondLst>
                              <p:cond delay="3050"/>
                            </p:stCondLst>
                            <p:childTnLst>
                              <p:par>
                                <p:cTn id="267" presetID="10" presetClass="entr" presetSubtype="0" fill="hold" grpId="0" nodeType="afterEffect">
                                  <p:stCondLst>
                                    <p:cond delay="250"/>
                                  </p:stCondLst>
                                  <p:childTnLst>
                                    <p:set>
                                      <p:cBhvr>
                                        <p:cTn id="268" dur="1" fill="hold">
                                          <p:stCondLst>
                                            <p:cond delay="0"/>
                                          </p:stCondLst>
                                        </p:cTn>
                                        <p:tgtEl>
                                          <p:spTgt spid="42"/>
                                        </p:tgtEl>
                                        <p:attrNameLst>
                                          <p:attrName>style.visibility</p:attrName>
                                        </p:attrNameLst>
                                      </p:cBhvr>
                                      <p:to>
                                        <p:strVal val="visible"/>
                                      </p:to>
                                    </p:set>
                                    <p:animEffect transition="in" filter="fade">
                                      <p:cBhvr>
                                        <p:cTn id="26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8" grpId="0" build="p">
        <p:tmplLst>
          <p:tmpl lvl="1">
            <p:tnLst>
              <p:par>
                <p:cTn presetID="2" presetClass="entr" presetSubtype="1" decel="10000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 calcmode="lin" valueType="num">
                      <p:cBhvr additive="base">
                        <p:cTn dur="1000" fill="hold"/>
                        <p:tgtEl>
                          <p:spTgt spid="18"/>
                        </p:tgtEl>
                        <p:attrNameLst>
                          <p:attrName>ppt_x</p:attrName>
                        </p:attrNameLst>
                      </p:cBhvr>
                      <p:tavLst>
                        <p:tav tm="0">
                          <p:val>
                            <p:strVal val="#ppt_x"/>
                          </p:val>
                        </p:tav>
                        <p:tav tm="100000">
                          <p:val>
                            <p:strVal val="#ppt_x"/>
                          </p:val>
                        </p:tav>
                      </p:tavLst>
                    </p:anim>
                    <p:anim calcmode="lin" valueType="num">
                      <p:cBhvr additive="base">
                        <p:cTn dur="1000" fill="hold"/>
                        <p:tgtEl>
                          <p:spTgt spid="18"/>
                        </p:tgtEl>
                        <p:attrNameLst>
                          <p:attrName>ppt_y</p:attrName>
                        </p:attrNameLst>
                      </p:cBhvr>
                      <p:tavLst>
                        <p:tav tm="0">
                          <p:val>
                            <p:strVal val="0-#ppt_h/2"/>
                          </p:val>
                        </p:tav>
                        <p:tav tm="100000">
                          <p:val>
                            <p:strVal val="#ppt_y"/>
                          </p:val>
                        </p:tav>
                      </p:tavLst>
                    </p:anim>
                  </p:childTnLst>
                </p:cTn>
              </p:par>
            </p:tnLst>
          </p:tmpl>
        </p:tmplLst>
      </p:bldP>
      <p:bldP spid="18" grpId="1" build="p">
        <p:tmplLst>
          <p:tmpl lvl="1">
            <p:tnLst>
              <p:par>
                <p:cTn presetID="10"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1000"/>
                        <p:tgtEl>
                          <p:spTgt spid="18"/>
                        </p:tgtEl>
                      </p:cBhvr>
                    </p:animEffect>
                  </p:childTnLst>
                </p:cTn>
              </p:par>
            </p:tnLst>
          </p:tmpl>
        </p:tmplLst>
      </p:bldP>
      <p:bldP spid="19" grpId="0" build="p">
        <p:tmplLst>
          <p:tmpl lvl="1">
            <p:tnLst>
              <p:par>
                <p:cTn presetID="2" presetClass="entr" presetSubtype="1" decel="10000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additive="base">
                        <p:cTn dur="1000" fill="hold"/>
                        <p:tgtEl>
                          <p:spTgt spid="19"/>
                        </p:tgtEl>
                        <p:attrNameLst>
                          <p:attrName>ppt_x</p:attrName>
                        </p:attrNameLst>
                      </p:cBhvr>
                      <p:tavLst>
                        <p:tav tm="0">
                          <p:val>
                            <p:strVal val="#ppt_x"/>
                          </p:val>
                        </p:tav>
                        <p:tav tm="100000">
                          <p:val>
                            <p:strVal val="#ppt_x"/>
                          </p:val>
                        </p:tav>
                      </p:tavLst>
                    </p:anim>
                    <p:anim calcmode="lin" valueType="num">
                      <p:cBhvr additive="base">
                        <p:cTn dur="1000" fill="hold"/>
                        <p:tgtEl>
                          <p:spTgt spid="19"/>
                        </p:tgtEl>
                        <p:attrNameLst>
                          <p:attrName>ppt_y</p:attrName>
                        </p:attrNameLst>
                      </p:cBhvr>
                      <p:tavLst>
                        <p:tav tm="0">
                          <p:val>
                            <p:strVal val="0-#ppt_h/2"/>
                          </p:val>
                        </p:tav>
                        <p:tav tm="100000">
                          <p:val>
                            <p:strVal val="#ppt_y"/>
                          </p:val>
                        </p:tav>
                      </p:tavLst>
                    </p:anim>
                  </p:childTnLst>
                </p:cTn>
              </p:par>
            </p:tnLst>
          </p:tmpl>
        </p:tmplLst>
      </p:bldP>
      <p:bldP spid="19" grpId="1" build="p">
        <p:tmplLst>
          <p:tmpl lvl="1">
            <p:tnLst>
              <p:par>
                <p:cTn presetID="10" presetClass="entr" presetSubtype="0" fill="hold" nodeType="with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1000"/>
                        <p:tgtEl>
                          <p:spTgt spid="19"/>
                        </p:tgtEl>
                      </p:cBhvr>
                    </p:animEffect>
                  </p:childTnLst>
                </p:cTn>
              </p:par>
            </p:tnLst>
          </p:tmpl>
        </p:tmplLst>
      </p:bldP>
      <p:bldP spid="20" grpId="0" build="p">
        <p:tmplLst>
          <p:tmpl lvl="1">
            <p:tnLst>
              <p:par>
                <p:cTn presetID="2" presetClass="entr" presetSubtype="1" decel="10000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additive="base">
                        <p:cTn dur="1000" fill="hold"/>
                        <p:tgtEl>
                          <p:spTgt spid="20"/>
                        </p:tgtEl>
                        <p:attrNameLst>
                          <p:attrName>ppt_x</p:attrName>
                        </p:attrNameLst>
                      </p:cBhvr>
                      <p:tavLst>
                        <p:tav tm="0">
                          <p:val>
                            <p:strVal val="#ppt_x"/>
                          </p:val>
                        </p:tav>
                        <p:tav tm="100000">
                          <p:val>
                            <p:strVal val="#ppt_x"/>
                          </p:val>
                        </p:tav>
                      </p:tavLst>
                    </p:anim>
                    <p:anim calcmode="lin" valueType="num">
                      <p:cBhvr additive="base">
                        <p:cTn dur="1000" fill="hold"/>
                        <p:tgtEl>
                          <p:spTgt spid="20"/>
                        </p:tgtEl>
                        <p:attrNameLst>
                          <p:attrName>ppt_y</p:attrName>
                        </p:attrNameLst>
                      </p:cBhvr>
                      <p:tavLst>
                        <p:tav tm="0">
                          <p:val>
                            <p:strVal val="0-#ppt_h/2"/>
                          </p:val>
                        </p:tav>
                        <p:tav tm="100000">
                          <p:val>
                            <p:strVal val="#ppt_y"/>
                          </p:val>
                        </p:tav>
                      </p:tavLst>
                    </p:anim>
                  </p:childTnLst>
                </p:cTn>
              </p:par>
            </p:tnLst>
          </p:tmpl>
        </p:tmplLst>
      </p:bldP>
      <p:bldP spid="20" grpId="1" build="p">
        <p:tmplLst>
          <p:tmpl lvl="1">
            <p:tnLst>
              <p:par>
                <p:cTn presetID="10"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1000"/>
                        <p:tgtEl>
                          <p:spTgt spid="20"/>
                        </p:tgtEl>
                      </p:cBhvr>
                    </p:animEffect>
                  </p:childTnLst>
                </p:cTn>
              </p:par>
            </p:tnLst>
          </p:tmpl>
        </p:tmplLst>
      </p:bldP>
      <p:bldP spid="21" grpId="0" build="p">
        <p:tmplLst>
          <p:tmpl lvl="1">
            <p:tnLst>
              <p:par>
                <p:cTn presetID="2" presetClass="entr" presetSubtype="1" decel="10000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additive="base">
                        <p:cTn dur="1000" fill="hold"/>
                        <p:tgtEl>
                          <p:spTgt spid="21"/>
                        </p:tgtEl>
                        <p:attrNameLst>
                          <p:attrName>ppt_x</p:attrName>
                        </p:attrNameLst>
                      </p:cBhvr>
                      <p:tavLst>
                        <p:tav tm="0">
                          <p:val>
                            <p:strVal val="#ppt_x"/>
                          </p:val>
                        </p:tav>
                        <p:tav tm="100000">
                          <p:val>
                            <p:strVal val="#ppt_x"/>
                          </p:val>
                        </p:tav>
                      </p:tavLst>
                    </p:anim>
                    <p:anim calcmode="lin" valueType="num">
                      <p:cBhvr additive="base">
                        <p:cTn dur="1000" fill="hold"/>
                        <p:tgtEl>
                          <p:spTgt spid="21"/>
                        </p:tgtEl>
                        <p:attrNameLst>
                          <p:attrName>ppt_y</p:attrName>
                        </p:attrNameLst>
                      </p:cBhvr>
                      <p:tavLst>
                        <p:tav tm="0">
                          <p:val>
                            <p:strVal val="0-#ppt_h/2"/>
                          </p:val>
                        </p:tav>
                        <p:tav tm="100000">
                          <p:val>
                            <p:strVal val="#ppt_y"/>
                          </p:val>
                        </p:tav>
                      </p:tavLst>
                    </p:anim>
                  </p:childTnLst>
                </p:cTn>
              </p:par>
            </p:tnLst>
          </p:tmpl>
        </p:tmplLst>
      </p:bldP>
      <p:bldP spid="21" grpId="1"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1000"/>
                        <p:tgtEl>
                          <p:spTgt spid="21"/>
                        </p:tgtEl>
                      </p:cBhvr>
                    </p:animEffect>
                  </p:childTnLst>
                </p:cTn>
              </p:par>
            </p:tnLst>
          </p:tmpl>
        </p:tmplLst>
      </p:bldP>
      <p:bldP spid="22" grpId="0" build="p">
        <p:tmplLst>
          <p:tmpl lvl="1">
            <p:tnLst>
              <p:par>
                <p:cTn presetID="2" presetClass="entr" presetSubtype="1" decel="10000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1000" fill="hold"/>
                        <p:tgtEl>
                          <p:spTgt spid="22"/>
                        </p:tgtEl>
                        <p:attrNameLst>
                          <p:attrName>ppt_x</p:attrName>
                        </p:attrNameLst>
                      </p:cBhvr>
                      <p:tavLst>
                        <p:tav tm="0">
                          <p:val>
                            <p:strVal val="#ppt_x"/>
                          </p:val>
                        </p:tav>
                        <p:tav tm="100000">
                          <p:val>
                            <p:strVal val="#ppt_x"/>
                          </p:val>
                        </p:tav>
                      </p:tavLst>
                    </p:anim>
                    <p:anim calcmode="lin" valueType="num">
                      <p:cBhvr additive="base">
                        <p:cTn dur="1000" fill="hold"/>
                        <p:tgtEl>
                          <p:spTgt spid="22"/>
                        </p:tgtEl>
                        <p:attrNameLst>
                          <p:attrName>ppt_y</p:attrName>
                        </p:attrNameLst>
                      </p:cBhvr>
                      <p:tavLst>
                        <p:tav tm="0">
                          <p:val>
                            <p:strVal val="0-#ppt_h/2"/>
                          </p:val>
                        </p:tav>
                        <p:tav tm="100000">
                          <p:val>
                            <p:strVal val="#ppt_y"/>
                          </p:val>
                        </p:tav>
                      </p:tavLst>
                    </p:anim>
                  </p:childTnLst>
                </p:cTn>
              </p:par>
            </p:tnLst>
          </p:tmpl>
        </p:tmplLst>
      </p:bldP>
      <p:bldP spid="22" grpId="1" build="p">
        <p:tmplLst>
          <p:tmpl lvl="1">
            <p:tnLst>
              <p:par>
                <p:cTn presetID="10" presetClass="entr" presetSubtype="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P spid="23" grpId="0" build="p">
        <p:tmplLst>
          <p:tmpl lvl="1">
            <p:tnLst>
              <p:par>
                <p:cTn presetID="2" presetClass="entr" presetSubtype="1" decel="10000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1000" fill="hold"/>
                        <p:tgtEl>
                          <p:spTgt spid="23"/>
                        </p:tgtEl>
                        <p:attrNameLst>
                          <p:attrName>ppt_x</p:attrName>
                        </p:attrNameLst>
                      </p:cBhvr>
                      <p:tavLst>
                        <p:tav tm="0">
                          <p:val>
                            <p:strVal val="#ppt_x"/>
                          </p:val>
                        </p:tav>
                        <p:tav tm="100000">
                          <p:val>
                            <p:strVal val="#ppt_x"/>
                          </p:val>
                        </p:tav>
                      </p:tavLst>
                    </p:anim>
                    <p:anim calcmode="lin" valueType="num">
                      <p:cBhvr additive="base">
                        <p:cTn dur="1000" fill="hold"/>
                        <p:tgtEl>
                          <p:spTgt spid="23"/>
                        </p:tgtEl>
                        <p:attrNameLst>
                          <p:attrName>ppt_y</p:attrName>
                        </p:attrNameLst>
                      </p:cBhvr>
                      <p:tavLst>
                        <p:tav tm="0">
                          <p:val>
                            <p:strVal val="0-#ppt_h/2"/>
                          </p:val>
                        </p:tav>
                        <p:tav tm="100000">
                          <p:val>
                            <p:strVal val="#ppt_y"/>
                          </p:val>
                        </p:tav>
                      </p:tavLst>
                    </p:anim>
                  </p:childTnLst>
                </p:cTn>
              </p:par>
            </p:tnLst>
          </p:tmpl>
        </p:tmplLst>
      </p:bldP>
      <p:bldP spid="23" grpId="1" build="p">
        <p:tmplLst>
          <p:tmpl lvl="1">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1000"/>
                        <p:tgtEl>
                          <p:spTgt spid="23"/>
                        </p:tgtEl>
                      </p:cBhvr>
                    </p:animEffect>
                  </p:childTnLst>
                </p:cTn>
              </p:par>
            </p:tnLst>
          </p:tmpl>
        </p:tmplLst>
      </p:bldP>
      <p:bldP spid="24" grpId="0" build="p">
        <p:tmplLst>
          <p:tmpl lvl="1">
            <p:tnLst>
              <p:par>
                <p:cTn presetID="2" presetClass="entr" presetSubtype="1" decel="100000" fill="hold" nodeType="withEffect">
                  <p:stCondLst>
                    <p:cond delay="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1000" fill="hold"/>
                        <p:tgtEl>
                          <p:spTgt spid="24"/>
                        </p:tgtEl>
                        <p:attrNameLst>
                          <p:attrName>ppt_x</p:attrName>
                        </p:attrNameLst>
                      </p:cBhvr>
                      <p:tavLst>
                        <p:tav tm="0">
                          <p:val>
                            <p:strVal val="#ppt_x"/>
                          </p:val>
                        </p:tav>
                        <p:tav tm="100000">
                          <p:val>
                            <p:strVal val="#ppt_x"/>
                          </p:val>
                        </p:tav>
                      </p:tavLst>
                    </p:anim>
                    <p:anim calcmode="lin" valueType="num">
                      <p:cBhvr additive="base">
                        <p:cTn dur="1000" fill="hold"/>
                        <p:tgtEl>
                          <p:spTgt spid="24"/>
                        </p:tgtEl>
                        <p:attrNameLst>
                          <p:attrName>ppt_y</p:attrName>
                        </p:attrNameLst>
                      </p:cBhvr>
                      <p:tavLst>
                        <p:tav tm="0">
                          <p:val>
                            <p:strVal val="0-#ppt_h/2"/>
                          </p:val>
                        </p:tav>
                        <p:tav tm="100000">
                          <p:val>
                            <p:strVal val="#ppt_y"/>
                          </p:val>
                        </p:tav>
                      </p:tavLst>
                    </p:anim>
                  </p:childTnLst>
                </p:cTn>
              </p:par>
            </p:tnLst>
          </p:tmpl>
        </p:tmplLst>
      </p:bldP>
      <p:bldP spid="24" grpId="1" build="p">
        <p:tmplLst>
          <p:tmpl lvl="1">
            <p:tnLst>
              <p:par>
                <p:cTn presetID="10" presetClass="entr" presetSubtype="0" fill="hold" nodeType="with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1000"/>
                        <p:tgtEl>
                          <p:spTgt spid="24"/>
                        </p:tgtEl>
                      </p:cBhvr>
                    </p:animEffect>
                  </p:childTnLst>
                </p:cTn>
              </p:par>
            </p:tnLst>
          </p:tmpl>
        </p:tmplLst>
      </p:bldP>
      <p:bldP spid="25" grpId="0" build="p">
        <p:tmplLst>
          <p:tmpl lvl="1">
            <p:tnLst>
              <p:par>
                <p:cTn presetID="2" presetClass="entr" presetSubtype="1" decel="10000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 calcmode="lin" valueType="num">
                      <p:cBhvr additive="base">
                        <p:cTn dur="1000" fill="hold"/>
                        <p:tgtEl>
                          <p:spTgt spid="25"/>
                        </p:tgtEl>
                        <p:attrNameLst>
                          <p:attrName>ppt_x</p:attrName>
                        </p:attrNameLst>
                      </p:cBhvr>
                      <p:tavLst>
                        <p:tav tm="0">
                          <p:val>
                            <p:strVal val="#ppt_x"/>
                          </p:val>
                        </p:tav>
                        <p:tav tm="100000">
                          <p:val>
                            <p:strVal val="#ppt_x"/>
                          </p:val>
                        </p:tav>
                      </p:tavLst>
                    </p:anim>
                    <p:anim calcmode="lin" valueType="num">
                      <p:cBhvr additive="base">
                        <p:cTn dur="1000" fill="hold"/>
                        <p:tgtEl>
                          <p:spTgt spid="25"/>
                        </p:tgtEl>
                        <p:attrNameLst>
                          <p:attrName>ppt_y</p:attrName>
                        </p:attrNameLst>
                      </p:cBhvr>
                      <p:tavLst>
                        <p:tav tm="0">
                          <p:val>
                            <p:strVal val="0-#ppt_h/2"/>
                          </p:val>
                        </p:tav>
                        <p:tav tm="100000">
                          <p:val>
                            <p:strVal val="#ppt_y"/>
                          </p:val>
                        </p:tav>
                      </p:tavLst>
                    </p:anim>
                  </p:childTnLst>
                </p:cTn>
              </p:par>
            </p:tnLst>
          </p:tmpl>
        </p:tmplLst>
      </p:bldP>
      <p:bldP spid="25" grpId="1" build="p">
        <p:tmplLst>
          <p:tmpl lvl="1">
            <p:tnLst>
              <p:par>
                <p:cTn presetID="10" presetClass="entr" presetSubtype="0"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childTnLst>
                </p:cTn>
              </p:par>
            </p:tnLst>
          </p:tmpl>
        </p:tmplLst>
      </p:bldP>
      <p:bldP spid="26" grpId="0" build="p">
        <p:tmplLst>
          <p:tmpl lvl="1">
            <p:tnLst>
              <p:par>
                <p:cTn presetID="10"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10" presetClass="entr" presetSubtype="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build="p">
        <p:tmplLst>
          <p:tmpl lvl="1">
            <p:tnLst>
              <p:par>
                <p:cTn presetID="10"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1" grpId="0" build="p">
        <p:tmplLst>
          <p:tmpl lvl="1">
            <p:tnLst>
              <p:par>
                <p:cTn presetID="10"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10"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P spid="33" grpId="0" build="p">
        <p:tmplLst>
          <p:tmpl lvl="1">
            <p:tnLst>
              <p:par>
                <p:cTn presetID="10"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10"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10"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41" grpId="0"/>
      <p:bldP spid="42" grpId="0">
        <p:tmplLst>
          <p:tmpl>
            <p:tnLst>
              <p:par>
                <p:cTn presetID="10" presetClass="entr" presetSubtype="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39" grpId="0" animBg="1"/>
      <p:bldP spid="39" grpId="1" animBg="1"/>
      <p:bldP spid="43" grpId="0" animBg="1"/>
      <p:bldP spid="43" grpId="1" animBg="1"/>
      <p:bldP spid="44" grpId="0" animBg="1"/>
      <p:bldP spid="44" grpId="1" animBg="1"/>
      <p:bldP spid="45" grpId="0" animBg="1"/>
      <p:bldP spid="45" grpId="1" animBg="1"/>
      <p:bldP spid="46" grpId="0" build="p">
        <p:tmplLst>
          <p:tmpl lvl="1">
            <p:tnLst>
              <p:par>
                <p:cTn presetID="2" presetClass="entr" presetSubtype="1" decel="10000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1000" fill="hold"/>
                        <p:tgtEl>
                          <p:spTgt spid="46"/>
                        </p:tgtEl>
                        <p:attrNameLst>
                          <p:attrName>ppt_x</p:attrName>
                        </p:attrNameLst>
                      </p:cBhvr>
                      <p:tavLst>
                        <p:tav tm="0">
                          <p:val>
                            <p:strVal val="#ppt_x"/>
                          </p:val>
                        </p:tav>
                        <p:tav tm="100000">
                          <p:val>
                            <p:strVal val="#ppt_x"/>
                          </p:val>
                        </p:tav>
                      </p:tavLst>
                    </p:anim>
                    <p:anim calcmode="lin" valueType="num">
                      <p:cBhvr additive="base">
                        <p:cTn dur="1000" fill="hold"/>
                        <p:tgtEl>
                          <p:spTgt spid="46"/>
                        </p:tgtEl>
                        <p:attrNameLst>
                          <p:attrName>ppt_y</p:attrName>
                        </p:attrNameLst>
                      </p:cBhvr>
                      <p:tavLst>
                        <p:tav tm="0">
                          <p:val>
                            <p:strVal val="0-#ppt_h/2"/>
                          </p:val>
                        </p:tav>
                        <p:tav tm="100000">
                          <p:val>
                            <p:strVal val="#ppt_y"/>
                          </p:val>
                        </p:tav>
                      </p:tavLst>
                    </p:anim>
                  </p:childTnLst>
                </p:cTn>
              </p:par>
            </p:tnLst>
          </p:tmpl>
        </p:tmplLst>
      </p:bldP>
      <p:bldP spid="46" grpId="1" build="p">
        <p:tmplLst>
          <p:tmpl lvl="1">
            <p:tnLst>
              <p:par>
                <p:cTn presetID="10" presetClass="entr" presetSubtype="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fade">
                      <p:cBhvr>
                        <p:cTn dur="1000"/>
                        <p:tgtEl>
                          <p:spTgt spid="46"/>
                        </p:tgtEl>
                      </p:cBhvr>
                    </p:animEffect>
                  </p:childTnLst>
                </p:cTn>
              </p:par>
            </p:tnLst>
          </p:tmpl>
        </p:tmplLst>
      </p:bldP>
      <p:bldP spid="47" grpId="0" build="p">
        <p:tmplLst>
          <p:tmpl lvl="1">
            <p:tnLst>
              <p:par>
                <p:cTn presetID="2" presetClass="entr" presetSubtype="1"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1000" fill="hold"/>
                        <p:tgtEl>
                          <p:spTgt spid="47"/>
                        </p:tgtEl>
                        <p:attrNameLst>
                          <p:attrName>ppt_x</p:attrName>
                        </p:attrNameLst>
                      </p:cBhvr>
                      <p:tavLst>
                        <p:tav tm="0">
                          <p:val>
                            <p:strVal val="#ppt_x"/>
                          </p:val>
                        </p:tav>
                        <p:tav tm="100000">
                          <p:val>
                            <p:strVal val="#ppt_x"/>
                          </p:val>
                        </p:tav>
                      </p:tavLst>
                    </p:anim>
                    <p:anim calcmode="lin" valueType="num">
                      <p:cBhvr additive="base">
                        <p:cTn dur="1000" fill="hold"/>
                        <p:tgtEl>
                          <p:spTgt spid="47"/>
                        </p:tgtEl>
                        <p:attrNameLst>
                          <p:attrName>ppt_y</p:attrName>
                        </p:attrNameLst>
                      </p:cBhvr>
                      <p:tavLst>
                        <p:tav tm="0">
                          <p:val>
                            <p:strVal val="0-#ppt_h/2"/>
                          </p:val>
                        </p:tav>
                        <p:tav tm="100000">
                          <p:val>
                            <p:strVal val="#ppt_y"/>
                          </p:val>
                        </p:tav>
                      </p:tavLst>
                    </p:anim>
                  </p:childTnLst>
                </p:cTn>
              </p:par>
            </p:tnLst>
          </p:tmpl>
        </p:tmplLst>
      </p:bldP>
      <p:bldP spid="47" grpId="1" build="p">
        <p:tmplLst>
          <p:tmpl lvl="1">
            <p:tnLst>
              <p:par>
                <p:cTn presetID="10" presetClass="entr" presetSubtype="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1000"/>
                        <p:tgtEl>
                          <p:spTgt spid="47"/>
                        </p:tgtEl>
                      </p:cBhvr>
                    </p:animEffect>
                  </p:childTnLst>
                </p:cTn>
              </p:par>
            </p:tnLst>
          </p:tmpl>
        </p:tmplLst>
      </p:bldP>
      <p:bldP spid="48" grpId="0" build="p">
        <p:tmplLst>
          <p:tmpl lvl="1">
            <p:tnLst>
              <p:par>
                <p:cTn presetID="10" presetClass="entr" presetSubtype="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build="p">
        <p:tmplLst>
          <p:tmpl lvl="1">
            <p:tnLst>
              <p:par>
                <p:cTn presetID="10" presetClass="entr" presetSubtype="0" fill="hold" nodeType="with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10" presetClass="entr" presetSubtype="0" fill="hold" nodeType="with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build="p">
        <p:tmplLst>
          <p:tmpl lvl="1">
            <p:tnLst>
              <p:par>
                <p:cTn presetID="10" presetClass="entr" presetSubtype="0" fill="hold" nodeType="withEffect">
                  <p:stCondLst>
                    <p:cond delay="0"/>
                  </p:stCondLst>
                  <p:childTnLst>
                    <p:set>
                      <p:cBhvr>
                        <p:cTn dur="1" fill="hold">
                          <p:stCondLst>
                            <p:cond delay="0"/>
                          </p:stCondLst>
                        </p:cTn>
                        <p:tgtEl>
                          <p:spTgt spid="51"/>
                        </p:tgtEl>
                        <p:attrNameLst>
                          <p:attrName>style.visibility</p:attrName>
                        </p:attrNameLst>
                      </p:cBhvr>
                      <p:to>
                        <p:strVal val="visible"/>
                      </p:to>
                    </p:set>
                    <p:animEffect transition="in" filter="fade">
                      <p:cBhvr>
                        <p:cTn dur="500"/>
                        <p:tgtEl>
                          <p:spTgt spid="51"/>
                        </p:tgtEl>
                      </p:cBhvr>
                    </p:animEffect>
                  </p:childTnLst>
                </p:cTn>
              </p:par>
            </p:tnLst>
          </p:tmpl>
        </p:tmplLst>
      </p:bldP>
      <p:bldP spid="52" grpId="0" build="p">
        <p:tmplLst>
          <p:tmpl lvl="1">
            <p:tnLst>
              <p:par>
                <p:cTn presetID="2" presetClass="entr" presetSubtype="1"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1000" fill="hold"/>
                        <p:tgtEl>
                          <p:spTgt spid="52"/>
                        </p:tgtEl>
                        <p:attrNameLst>
                          <p:attrName>ppt_x</p:attrName>
                        </p:attrNameLst>
                      </p:cBhvr>
                      <p:tavLst>
                        <p:tav tm="0">
                          <p:val>
                            <p:strVal val="#ppt_x"/>
                          </p:val>
                        </p:tav>
                        <p:tav tm="100000">
                          <p:val>
                            <p:strVal val="#ppt_x"/>
                          </p:val>
                        </p:tav>
                      </p:tavLst>
                    </p:anim>
                    <p:anim calcmode="lin" valueType="num">
                      <p:cBhvr additive="base">
                        <p:cTn dur="1000" fill="hold"/>
                        <p:tgtEl>
                          <p:spTgt spid="52"/>
                        </p:tgtEl>
                        <p:attrNameLst>
                          <p:attrName>ppt_y</p:attrName>
                        </p:attrNameLst>
                      </p:cBhvr>
                      <p:tavLst>
                        <p:tav tm="0">
                          <p:val>
                            <p:strVal val="0-#ppt_h/2"/>
                          </p:val>
                        </p:tav>
                        <p:tav tm="100000">
                          <p:val>
                            <p:strVal val="#ppt_y"/>
                          </p:val>
                        </p:tav>
                      </p:tavLst>
                    </p:anim>
                  </p:childTnLst>
                </p:cTn>
              </p:par>
            </p:tnLst>
          </p:tmpl>
        </p:tmplLst>
      </p:bldP>
      <p:bldP spid="52" grpId="1" build="p">
        <p:tmplLst>
          <p:tmpl lvl="1">
            <p:tnLst>
              <p:par>
                <p:cTn presetID="10" presetClass="entr" presetSubtype="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Effect transition="in" filter="fade">
                      <p:cBhvr>
                        <p:cTn dur="1000"/>
                        <p:tgtEl>
                          <p:spTgt spid="52"/>
                        </p:tgtEl>
                      </p:cBhvr>
                    </p:animEffect>
                  </p:childTnLst>
                </p:cTn>
              </p:par>
            </p:tnLst>
          </p:tmpl>
        </p:tmplLst>
      </p:bldP>
      <p:bldP spid="53" grpId="0" build="p">
        <p:tmplLst>
          <p:tmpl lvl="1">
            <p:tnLst>
              <p:par>
                <p:cTn presetID="10" presetClass="entr" presetSubtype="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build="p">
        <p:tmplLst>
          <p:tmpl lvl="1">
            <p:tnLst>
              <p:par>
                <p:cTn presetID="10" presetClass="entr" presetSubtype="0" fill="hold" nodeType="with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10" presetClass="entr" presetSubtype="0" fill="hold" nodeType="with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10" presetClass="entr" presetSubtype="0" fill="hold" nodeType="with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fade">
                      <p:cBhvr>
                        <p:cTn dur="500"/>
                        <p:tgtEl>
                          <p:spTgt spid="56"/>
                        </p:tgtEl>
                      </p:cBhvr>
                    </p:animEffect>
                  </p:childTnLst>
                </p:cTn>
              </p:par>
            </p:tnLst>
          </p:tmpl>
        </p:tmplLst>
      </p:bldP>
      <p:bldP spid="57" grpId="0" build="p">
        <p:tmplLst>
          <p:tmpl lvl="1">
            <p:tnLst>
              <p:par>
                <p:cTn presetID="10" presetClass="entr" presetSubtype="0" fill="hold" nodeType="with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with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10" presetClass="entr" presetSubtype="0" fill="hold" nodeType="with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Lst>
  </p:timing>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itle and text only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92703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tmplLst>
          <p:tmpl>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79417" y="3"/>
            <a:ext cx="2777067" cy="170021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543986" y="3"/>
            <a:ext cx="8132233" cy="17002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0">
            <a:extLst>
              <a:ext uri="{FF2B5EF4-FFF2-40B4-BE49-F238E27FC236}">
                <a16:creationId xmlns:a16="http://schemas.microsoft.com/office/drawing/2014/main" id="{21C8697C-4033-4711-8B80-5EE7D513A8AD}"/>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6" name="Rectangle 80">
            <a:extLst>
              <a:ext uri="{FF2B5EF4-FFF2-40B4-BE49-F238E27FC236}">
                <a16:creationId xmlns:a16="http://schemas.microsoft.com/office/drawing/2014/main" id="{D9A70DAA-15BE-4BDA-8540-72A0BC3DAB4A}"/>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le and text only 2">
    <p:bg>
      <p:bgPr>
        <a:solidFill>
          <a:schemeClr val="tx1"/>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935568" y="932537"/>
            <a:ext cx="3407833"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Footer Placeholder 2"/>
          <p:cNvSpPr>
            <a:spLocks noGrp="1"/>
          </p:cNvSpPr>
          <p:nvPr>
            <p:ph type="ftr" sz="quarter" idx="10"/>
          </p:nvPr>
        </p:nvSpPr>
        <p:spPr>
          <a:xfrm>
            <a:off x="7446433" y="6411940"/>
            <a:ext cx="45212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8" name="Slide Number Placeholder 3"/>
          <p:cNvSpPr>
            <a:spLocks noGrp="1"/>
          </p:cNvSpPr>
          <p:nvPr>
            <p:ph type="sldNum" sz="quarter" idx="11"/>
          </p:nvPr>
        </p:nvSpPr>
        <p:spPr>
          <a:xfrm>
            <a:off x="11171767" y="5919158"/>
            <a:ext cx="812800" cy="675343"/>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128491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tmplLst>
          <p:tmpl>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Title and text only 3">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10" name="Title 1"/>
          <p:cNvSpPr>
            <a:spLocks noGrp="1"/>
          </p:cNvSpPr>
          <p:nvPr>
            <p:ph type="title" hasCustomPrompt="1"/>
          </p:nvPr>
        </p:nvSpPr>
        <p:spPr>
          <a:xfrm>
            <a:off x="7440083" y="932537"/>
            <a:ext cx="3456517"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1" name="Text Placeholder 5"/>
          <p:cNvSpPr>
            <a:spLocks noGrp="1"/>
          </p:cNvSpPr>
          <p:nvPr>
            <p:ph type="body" sz="quarter" idx="12" hasCustomPrompt="1"/>
          </p:nvPr>
        </p:nvSpPr>
        <p:spPr>
          <a:xfrm>
            <a:off x="7452783" y="3574543"/>
            <a:ext cx="3443635"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15589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ppt_x"/>
                                          </p:val>
                                        </p:tav>
                                        <p:tav tm="100000">
                                          <p:val>
                                            <p:strVal val="#ppt_x"/>
                                          </p:val>
                                        </p:tav>
                                      </p:tavLst>
                                    </p:anim>
                                    <p:anim calcmode="lin" valueType="num">
                                      <p:cBhvr additive="base">
                                        <p:cTn id="8" dur="1000" fill="hold"/>
                                        <p:tgtEl>
                                          <p:spTgt spid="10"/>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tmplLst>
          <p:tmpl>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ext only">
    <p:bg>
      <p:bgPr>
        <a:solidFill>
          <a:schemeClr val="tx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15067" y="2180503"/>
            <a:ext cx="8161867" cy="2496994"/>
          </a:xfrm>
        </p:spPr>
        <p:txBody>
          <a:bodyPr anchor="ctr">
            <a:normAutofit/>
          </a:bodyPr>
          <a:lstStyle>
            <a:lvl1pPr algn="ctr">
              <a:lnSpc>
                <a:spcPct val="130000"/>
              </a:lnSpc>
              <a:defRPr sz="2933">
                <a:solidFill>
                  <a:schemeClr val="bg1"/>
                </a:solidFill>
              </a:defRPr>
            </a:lvl1pPr>
          </a:lstStyle>
          <a:p>
            <a:r>
              <a:rPr kumimoji="1" lang="en-US" altLang="ja-JP" dirty="0"/>
              <a:t>Text goes here</a:t>
            </a:r>
            <a:endParaRPr kumimoji="1" lang="ja-JP" altLang="en-US" dirty="0"/>
          </a:p>
        </p:txBody>
      </p:sp>
    </p:spTree>
    <p:extLst>
      <p:ext uri="{BB962C8B-B14F-4D97-AF65-F5344CB8AC3E}">
        <p14:creationId xmlns:p14="http://schemas.microsoft.com/office/powerpoint/2010/main" val="294675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Search">
    <p:bg>
      <p:bgPr>
        <a:solidFill>
          <a:schemeClr val="tx1"/>
        </a:solidFill>
        <a:effectLst/>
      </p:bgPr>
    </p:bg>
    <p:spTree>
      <p:nvGrpSpPr>
        <p:cNvPr id="1" name=""/>
        <p:cNvGrpSpPr/>
        <p:nvPr/>
      </p:nvGrpSpPr>
      <p:grpSpPr>
        <a:xfrm>
          <a:off x="0" y="0"/>
          <a:ext cx="0" cy="0"/>
          <a:chOff x="0" y="0"/>
          <a:chExt cx="0" cy="0"/>
        </a:xfrm>
      </p:grpSpPr>
      <p:sp>
        <p:nvSpPr>
          <p:cNvPr id="11" name="Rectangle 10"/>
          <p:cNvSpPr/>
          <p:nvPr userDrawn="1"/>
        </p:nvSpPr>
        <p:spPr>
          <a:xfrm>
            <a:off x="3514341" y="3147248"/>
            <a:ext cx="3657696" cy="5635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grpSp>
        <p:nvGrpSpPr>
          <p:cNvPr id="7" name="Group 6"/>
          <p:cNvGrpSpPr/>
          <p:nvPr userDrawn="1"/>
        </p:nvGrpSpPr>
        <p:grpSpPr>
          <a:xfrm rot="2700000">
            <a:off x="3713510" y="3307451"/>
            <a:ext cx="380049" cy="243097"/>
            <a:chOff x="4700814" y="3860800"/>
            <a:chExt cx="907506" cy="580572"/>
          </a:xfrm>
        </p:grpSpPr>
        <p:sp>
          <p:nvSpPr>
            <p:cNvPr id="5" name="Circle: Hollow 4"/>
            <p:cNvSpPr/>
            <p:nvPr userDrawn="1"/>
          </p:nvSpPr>
          <p:spPr>
            <a:xfrm>
              <a:off x="4700814" y="3860800"/>
              <a:ext cx="580572" cy="580572"/>
            </a:xfrm>
            <a:prstGeom prst="donut">
              <a:avLst>
                <a:gd name="adj" fmla="val 10648"/>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33">
                <a:solidFill>
                  <a:schemeClr val="tx1"/>
                </a:solidFill>
              </a:endParaRPr>
            </a:p>
          </p:txBody>
        </p:sp>
        <p:sp>
          <p:nvSpPr>
            <p:cNvPr id="6" name="Rectangle: Rounded Corners 5"/>
            <p:cNvSpPr/>
            <p:nvPr userDrawn="1"/>
          </p:nvSpPr>
          <p:spPr>
            <a:xfrm>
              <a:off x="5225143" y="4107542"/>
              <a:ext cx="383177" cy="91077"/>
            </a:xfrm>
            <a:prstGeom prst="roundRect">
              <a:avLst>
                <a:gd name="adj" fmla="val 5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33"/>
            </a:p>
          </p:txBody>
        </p:sp>
      </p:grpSp>
      <p:sp>
        <p:nvSpPr>
          <p:cNvPr id="12" name="Text Placeholder 5"/>
          <p:cNvSpPr>
            <a:spLocks noGrp="1"/>
          </p:cNvSpPr>
          <p:nvPr>
            <p:ph type="body" sz="quarter" idx="12" hasCustomPrompt="1"/>
          </p:nvPr>
        </p:nvSpPr>
        <p:spPr>
          <a:xfrm>
            <a:off x="4287128" y="3171718"/>
            <a:ext cx="2770434" cy="502082"/>
          </a:xfrm>
        </p:spPr>
        <p:txBody>
          <a:bodyPr anchor="ctr">
            <a:normAutofit/>
          </a:bodyPr>
          <a:lstStyle>
            <a:lvl1pPr marL="0" indent="0" algn="just">
              <a:lnSpc>
                <a:spcPct val="100000"/>
              </a:lnSpc>
              <a:spcBef>
                <a:spcPts val="0"/>
              </a:spcBef>
              <a:buFontTx/>
              <a:buNone/>
              <a:defRPr sz="1600">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Rectangle 12"/>
          <p:cNvSpPr/>
          <p:nvPr userDrawn="1"/>
        </p:nvSpPr>
        <p:spPr>
          <a:xfrm>
            <a:off x="7293915" y="3147248"/>
            <a:ext cx="1485249" cy="5635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4" name="Text Placeholder 5"/>
          <p:cNvSpPr>
            <a:spLocks noGrp="1"/>
          </p:cNvSpPr>
          <p:nvPr>
            <p:ph type="body" sz="quarter" idx="22" hasCustomPrompt="1"/>
          </p:nvPr>
        </p:nvSpPr>
        <p:spPr>
          <a:xfrm>
            <a:off x="7399154" y="3239164"/>
            <a:ext cx="1269173" cy="379671"/>
          </a:xfrm>
        </p:spPr>
        <p:txBody>
          <a:bodyPr anchor="ctr">
            <a:normAutofit/>
          </a:bodyPr>
          <a:lstStyle>
            <a:lvl1pPr marL="0" indent="0" algn="ctr">
              <a:lnSpc>
                <a:spcPct val="100000"/>
              </a:lnSpc>
              <a:spcBef>
                <a:spcPts val="0"/>
              </a:spcBef>
              <a:buFontTx/>
              <a:buNone/>
              <a:defRPr sz="1600" i="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grpSp>
        <p:nvGrpSpPr>
          <p:cNvPr id="17" name="Group 16"/>
          <p:cNvGrpSpPr/>
          <p:nvPr userDrawn="1"/>
        </p:nvGrpSpPr>
        <p:grpSpPr>
          <a:xfrm rot="20515710">
            <a:off x="10285876" y="7215083"/>
            <a:ext cx="319314" cy="671390"/>
            <a:chOff x="3991428" y="1654628"/>
            <a:chExt cx="478971" cy="1006929"/>
          </a:xfrm>
          <a:solidFill>
            <a:schemeClr val="bg1"/>
          </a:solidFill>
        </p:grpSpPr>
        <p:sp>
          <p:nvSpPr>
            <p:cNvPr id="15" name="Isosceles Triangle 14"/>
            <p:cNvSpPr/>
            <p:nvPr userDrawn="1"/>
          </p:nvSpPr>
          <p:spPr>
            <a:xfrm>
              <a:off x="3991428" y="1654628"/>
              <a:ext cx="478971" cy="725714"/>
            </a:xfrm>
            <a:custGeom>
              <a:avLst/>
              <a:gdLst>
                <a:gd name="connsiteX0" fmla="*/ 0 w 478971"/>
                <a:gd name="connsiteY0" fmla="*/ 725714 h 725714"/>
                <a:gd name="connsiteX1" fmla="*/ 239486 w 478971"/>
                <a:gd name="connsiteY1" fmla="*/ 0 h 725714"/>
                <a:gd name="connsiteX2" fmla="*/ 478971 w 478971"/>
                <a:gd name="connsiteY2" fmla="*/ 725714 h 725714"/>
                <a:gd name="connsiteX3" fmla="*/ 0 w 478971"/>
                <a:gd name="connsiteY3" fmla="*/ 725714 h 725714"/>
                <a:gd name="connsiteX0" fmla="*/ 0 w 478971"/>
                <a:gd name="connsiteY0" fmla="*/ 725714 h 726622"/>
                <a:gd name="connsiteX1" fmla="*/ 239486 w 478971"/>
                <a:gd name="connsiteY1" fmla="*/ 0 h 726622"/>
                <a:gd name="connsiteX2" fmla="*/ 478971 w 478971"/>
                <a:gd name="connsiteY2" fmla="*/ 725714 h 726622"/>
                <a:gd name="connsiteX3" fmla="*/ 237672 w 478971"/>
                <a:gd name="connsiteY3" fmla="*/ 726622 h 726622"/>
                <a:gd name="connsiteX4" fmla="*/ 0 w 478971"/>
                <a:gd name="connsiteY4" fmla="*/ 725714 h 726622"/>
                <a:gd name="connsiteX0" fmla="*/ 0 w 478971"/>
                <a:gd name="connsiteY0" fmla="*/ 725714 h 725714"/>
                <a:gd name="connsiteX1" fmla="*/ 239486 w 478971"/>
                <a:gd name="connsiteY1" fmla="*/ 0 h 725714"/>
                <a:gd name="connsiteX2" fmla="*/ 478971 w 478971"/>
                <a:gd name="connsiteY2" fmla="*/ 725714 h 725714"/>
                <a:gd name="connsiteX3" fmla="*/ 231322 w 478971"/>
                <a:gd name="connsiteY3" fmla="*/ 637722 h 725714"/>
                <a:gd name="connsiteX4" fmla="*/ 0 w 478971"/>
                <a:gd name="connsiteY4" fmla="*/ 725714 h 725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971" h="725714">
                  <a:moveTo>
                    <a:pt x="0" y="725714"/>
                  </a:moveTo>
                  <a:lnTo>
                    <a:pt x="239486" y="0"/>
                  </a:lnTo>
                  <a:lnTo>
                    <a:pt x="478971" y="725714"/>
                  </a:lnTo>
                  <a:lnTo>
                    <a:pt x="231322" y="637722"/>
                  </a:lnTo>
                  <a:lnTo>
                    <a:pt x="0" y="7257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33"/>
            </a:p>
          </p:txBody>
        </p:sp>
        <p:sp>
          <p:nvSpPr>
            <p:cNvPr id="16" name="Rectangle 15"/>
            <p:cNvSpPr/>
            <p:nvPr userDrawn="1"/>
          </p:nvSpPr>
          <p:spPr>
            <a:xfrm>
              <a:off x="4175757" y="2255156"/>
              <a:ext cx="110312" cy="4064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933"/>
            </a:p>
          </p:txBody>
        </p:sp>
      </p:grpSp>
    </p:spTree>
    <p:extLst>
      <p:ext uri="{BB962C8B-B14F-4D97-AF65-F5344CB8AC3E}">
        <p14:creationId xmlns:p14="http://schemas.microsoft.com/office/powerpoint/2010/main" val="341027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xEl>
                                              <p:pRg st="0" end="0"/>
                                            </p:txEl>
                                          </p:spTgt>
                                        </p:tgtEl>
                                        <p:attrNameLst>
                                          <p:attrName>style.visibility</p:attrName>
                                        </p:attrNameLst>
                                      </p:cBhvr>
                                      <p:to>
                                        <p:strVal val="visible"/>
                                      </p:to>
                                    </p:set>
                                    <p:animEffect transition="in" filter="fade">
                                      <p:cBhvr>
                                        <p:cTn id="16" dur="500"/>
                                        <p:tgtEl>
                                          <p:spTgt spid="14">
                                            <p:txEl>
                                              <p:pRg st="0" end="0"/>
                                            </p:txEl>
                                          </p:spTgt>
                                        </p:tgtEl>
                                      </p:cBhvr>
                                    </p:animEffect>
                                  </p:childTnLst>
                                </p:cTn>
                              </p:par>
                            </p:childTnLst>
                          </p:cTn>
                        </p:par>
                        <p:par>
                          <p:cTn id="17" fill="hold">
                            <p:stCondLst>
                              <p:cond delay="500"/>
                            </p:stCondLst>
                            <p:childTnLst>
                              <p:par>
                                <p:cTn id="18" presetID="1" presetClass="entr" presetSubtype="0" fill="hold" grpId="0" nodeType="afterEffect">
                                  <p:stCondLst>
                                    <p:cond delay="1000"/>
                                  </p:stCondLst>
                                  <p:iterate type="lt">
                                    <p:tmAbs val="100"/>
                                  </p:iterate>
                                  <p:childTnLst>
                                    <p:set>
                                      <p:cBhvr>
                                        <p:cTn id="19" dur="1" fill="hold">
                                          <p:stCondLst>
                                            <p:cond delay="0"/>
                                          </p:stCondLst>
                                        </p:cTn>
                                        <p:tgtEl>
                                          <p:spTgt spid="12">
                                            <p:txEl>
                                              <p:pRg st="0" end="0"/>
                                            </p:txEl>
                                          </p:spTgt>
                                        </p:tgtEl>
                                        <p:attrNameLst>
                                          <p:attrName>style.visibility</p:attrName>
                                        </p:attrNameLst>
                                      </p:cBhvr>
                                      <p:to>
                                        <p:strVal val="visible"/>
                                      </p:to>
                                    </p:set>
                                  </p:childTnLst>
                                </p:cTn>
                              </p:par>
                            </p:childTnLst>
                          </p:cTn>
                        </p:par>
                        <p:par>
                          <p:cTn id="20" fill="hold">
                            <p:stCondLst>
                              <p:cond delay="2601"/>
                            </p:stCondLst>
                            <p:childTnLst>
                              <p:par>
                                <p:cTn id="21" presetID="42" presetClass="path" presetSubtype="0" decel="100000" fill="hold" nodeType="afterEffect">
                                  <p:stCondLst>
                                    <p:cond delay="500"/>
                                  </p:stCondLst>
                                  <p:childTnLst>
                                    <p:animMotion origin="layout" path="M 4.44444E-6 -2.19478E-6 L -0.14575 -0.54638 " pathEditMode="relative" rAng="0" ptsTypes="AA">
                                      <p:cBhvr>
                                        <p:cTn id="22" dur="1000" fill="hold"/>
                                        <p:tgtEl>
                                          <p:spTgt spid="17"/>
                                        </p:tgtEl>
                                        <p:attrNameLst>
                                          <p:attrName>ppt_x</p:attrName>
                                          <p:attrName>ppt_y</p:attrName>
                                        </p:attrNameLst>
                                      </p:cBhvr>
                                      <p:rCtr x="-7231" y="-26671"/>
                                    </p:animMotion>
                                  </p:childTnLst>
                                </p:cTn>
                              </p:par>
                            </p:childTnLst>
                          </p:cTn>
                        </p:par>
                        <p:par>
                          <p:cTn id="23" fill="hold">
                            <p:stCondLst>
                              <p:cond delay="4101"/>
                            </p:stCondLst>
                            <p:childTnLst>
                              <p:par>
                                <p:cTn id="24" presetID="1" presetClass="emph" presetSubtype="2" fill="hold" nodeType="afterEffect">
                                  <p:stCondLst>
                                    <p:cond delay="0"/>
                                  </p:stCondLst>
                                  <p:childTnLst>
                                    <p:animClr clrSpc="rgb" dir="cw">
                                      <p:cBhvr>
                                        <p:cTn id="25" dur="250" fill="hold"/>
                                        <p:tgtEl>
                                          <p:spTgt spid="13"/>
                                        </p:tgtEl>
                                        <p:attrNameLst>
                                          <p:attrName>fillcolor</p:attrName>
                                        </p:attrNameLst>
                                      </p:cBhvr>
                                      <p:to>
                                        <a:schemeClr val="bg2"/>
                                      </p:to>
                                    </p:animClr>
                                    <p:set>
                                      <p:cBhvr>
                                        <p:cTn id="26" dur="250" fill="hold"/>
                                        <p:tgtEl>
                                          <p:spTgt spid="13"/>
                                        </p:tgtEl>
                                        <p:attrNameLst>
                                          <p:attrName>fill.type</p:attrName>
                                        </p:attrNameLst>
                                      </p:cBhvr>
                                      <p:to>
                                        <p:strVal val="solid"/>
                                      </p:to>
                                    </p:set>
                                    <p:set>
                                      <p:cBhvr>
                                        <p:cTn id="27" dur="250" fill="hold"/>
                                        <p:tgtEl>
                                          <p:spTgt spid="13"/>
                                        </p:tgtEl>
                                        <p:attrNameLst>
                                          <p:attrName>fill.on</p:attrName>
                                        </p:attrNameLst>
                                      </p:cBhvr>
                                      <p:to>
                                        <p:strVal val="true"/>
                                      </p:to>
                                    </p:set>
                                  </p:childTnLst>
                                </p:cTn>
                              </p:par>
                            </p:childTnLst>
                          </p:cTn>
                        </p:par>
                        <p:par>
                          <p:cTn id="28" fill="hold">
                            <p:stCondLst>
                              <p:cond delay="4351"/>
                            </p:stCondLst>
                            <p:childTnLst>
                              <p:par>
                                <p:cTn id="29" presetID="1" presetClass="emph" presetSubtype="2" fill="hold" nodeType="afterEffect">
                                  <p:stCondLst>
                                    <p:cond delay="0"/>
                                  </p:stCondLst>
                                  <p:childTnLst>
                                    <p:animClr clrSpc="rgb" dir="cw">
                                      <p:cBhvr>
                                        <p:cTn id="30" dur="250" fill="hold"/>
                                        <p:tgtEl>
                                          <p:spTgt spid="13"/>
                                        </p:tgtEl>
                                        <p:attrNameLst>
                                          <p:attrName>fillcolor</p:attrName>
                                        </p:attrNameLst>
                                      </p:cBhvr>
                                      <p:to>
                                        <a:schemeClr val="accent2"/>
                                      </p:to>
                                    </p:animClr>
                                    <p:set>
                                      <p:cBhvr>
                                        <p:cTn id="31" dur="250" fill="hold"/>
                                        <p:tgtEl>
                                          <p:spTgt spid="13"/>
                                        </p:tgtEl>
                                        <p:attrNameLst>
                                          <p:attrName>fill.type</p:attrName>
                                        </p:attrNameLst>
                                      </p:cBhvr>
                                      <p:to>
                                        <p:strVal val="solid"/>
                                      </p:to>
                                    </p:set>
                                    <p:set>
                                      <p:cBhvr>
                                        <p:cTn id="32" dur="250" fill="hold"/>
                                        <p:tgtEl>
                                          <p:spTgt spid="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build="p">
        <p:tmplLst>
          <p:tmpl lvl="1">
            <p:tnLst>
              <p:par>
                <p:cTn presetID="1" presetClass="entr" presetSubtype="0" fill="hold" nodeType="afterEffect">
                  <p:stCondLst>
                    <p:cond delay="1000"/>
                  </p:stCondLst>
                  <p:iterate type="lt">
                    <p:tmAbs val="100"/>
                  </p:iterate>
                  <p:childTnLst>
                    <p:set>
                      <p:cBhvr>
                        <p:cTn dur="1" fill="hold">
                          <p:stCondLst>
                            <p:cond delay="0"/>
                          </p:stCondLst>
                        </p:cTn>
                        <p:tgtEl>
                          <p:spTgt spid="12"/>
                        </p:tgtEl>
                        <p:attrNameLst>
                          <p:attrName>style.visibility</p:attrName>
                        </p:attrNameLst>
                      </p:cBhvr>
                      <p:to>
                        <p:strVal val="visible"/>
                      </p:to>
                    </p:set>
                  </p:childTnLst>
                </p:cTn>
              </p:par>
            </p:tnLst>
          </p:tmpl>
        </p:tmplLst>
      </p:bldP>
      <p:bldP spid="13" grpId="0" animBg="1"/>
      <p:bldP spid="14" grpId="0" build="p">
        <p:tmplLst>
          <p:tmpl lvl="1">
            <p:tnLst>
              <p:par>
                <p:cTn presetID="10"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1484362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ooter 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4051182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4" name="Title 1"/>
          <p:cNvSpPr>
            <a:spLocks noGrp="1"/>
          </p:cNvSpPr>
          <p:nvPr>
            <p:ph type="title" hasCustomPrompt="1"/>
          </p:nvPr>
        </p:nvSpPr>
        <p:spPr>
          <a:xfrm>
            <a:off x="935567" y="2925657"/>
            <a:ext cx="10320867" cy="905070"/>
          </a:xfrm>
        </p:spPr>
        <p:txBody>
          <a:bodyPr anchor="b">
            <a:normAutofit/>
          </a:bodyPr>
          <a:lstStyle>
            <a:lvl1pPr algn="ctr">
              <a:defRPr sz="5334" spc="0">
                <a:solidFill>
                  <a:schemeClr val="bg1"/>
                </a:solidFill>
              </a:defRPr>
            </a:lvl1pPr>
          </a:lstStyle>
          <a:p>
            <a:r>
              <a:rPr kumimoji="1" lang="en-US" altLang="ja-JP" dirty="0"/>
              <a:t>Presentation title</a:t>
            </a:r>
            <a:endParaRPr kumimoji="1" lang="ja-JP" altLang="en-US" dirty="0"/>
          </a:p>
        </p:txBody>
      </p:sp>
      <p:sp>
        <p:nvSpPr>
          <p:cNvPr id="5" name="Text Placeholder 5"/>
          <p:cNvSpPr>
            <a:spLocks noGrp="1"/>
          </p:cNvSpPr>
          <p:nvPr>
            <p:ph type="body" sz="quarter" idx="15" hasCustomPrompt="1"/>
          </p:nvPr>
        </p:nvSpPr>
        <p:spPr>
          <a:xfrm>
            <a:off x="2015068" y="3801490"/>
            <a:ext cx="8161866" cy="297009"/>
          </a:xfrm>
        </p:spPr>
        <p:txBody>
          <a:bodyPr anchor="t">
            <a:normAutofit/>
          </a:bodyPr>
          <a:lstStyle>
            <a:lvl1pPr marL="0" indent="0" algn="ctr">
              <a:lnSpc>
                <a:spcPct val="100000"/>
              </a:lnSpc>
              <a:spcBef>
                <a:spcPts val="0"/>
              </a:spcBef>
              <a:buFontTx/>
              <a:buNone/>
              <a:defRPr sz="1333">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 name="Text Placeholder 5"/>
          <p:cNvSpPr>
            <a:spLocks noGrp="1"/>
          </p:cNvSpPr>
          <p:nvPr>
            <p:ph type="body" sz="quarter" idx="16" hasCustomPrompt="1"/>
          </p:nvPr>
        </p:nvSpPr>
        <p:spPr>
          <a:xfrm>
            <a:off x="2015068" y="5510696"/>
            <a:ext cx="8161866" cy="1043515"/>
          </a:xfrm>
        </p:spPr>
        <p:txBody>
          <a:bodyPr anchor="b">
            <a:normAutofit/>
          </a:bodyPr>
          <a:lstStyle>
            <a:lvl1pPr marL="0" indent="0" algn="ctr">
              <a:lnSpc>
                <a:spcPct val="130000"/>
              </a:lnSpc>
              <a:spcBef>
                <a:spcPts val="0"/>
              </a:spcBef>
              <a:buFontTx/>
              <a:buNone/>
              <a:defRPr sz="1067">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9929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sp>
        <p:nvSpPr>
          <p:cNvPr id="3" name="Text Placeholder 5"/>
          <p:cNvSpPr>
            <a:spLocks noGrp="1"/>
          </p:cNvSpPr>
          <p:nvPr>
            <p:ph type="body" sz="quarter" idx="18" hasCustomPrompt="1"/>
          </p:nvPr>
        </p:nvSpPr>
        <p:spPr>
          <a:xfrm rot="18900000">
            <a:off x="4347468" y="1680199"/>
            <a:ext cx="3497062" cy="3497602"/>
          </a:xfrm>
          <a:solidFill>
            <a:schemeClr val="accent5">
              <a:lumMod val="40000"/>
              <a:lumOff val="60000"/>
            </a:schemeClr>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4" name="Text Placeholder 5"/>
          <p:cNvSpPr>
            <a:spLocks noGrp="1"/>
          </p:cNvSpPr>
          <p:nvPr>
            <p:ph type="body" sz="quarter" idx="19" hasCustomPrompt="1"/>
          </p:nvPr>
        </p:nvSpPr>
        <p:spPr>
          <a:xfrm rot="18900000">
            <a:off x="4619619" y="1952309"/>
            <a:ext cx="2952763" cy="2953219"/>
          </a:xfrm>
          <a:solidFill>
            <a:schemeClr val="tx1"/>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6" name="Title 1"/>
          <p:cNvSpPr>
            <a:spLocks noGrp="1"/>
          </p:cNvSpPr>
          <p:nvPr>
            <p:ph type="title" hasCustomPrompt="1"/>
          </p:nvPr>
        </p:nvSpPr>
        <p:spPr>
          <a:xfrm>
            <a:off x="4623056" y="2337160"/>
            <a:ext cx="2945889" cy="1091310"/>
          </a:xfrm>
        </p:spPr>
        <p:txBody>
          <a:bodyPr anchor="b">
            <a:normAutofit/>
          </a:bodyPr>
          <a:lstStyle>
            <a:lvl1pPr algn="ctr">
              <a:defRPr sz="3200" spc="0">
                <a:solidFill>
                  <a:schemeClr val="bg1"/>
                </a:solidFill>
              </a:defRPr>
            </a:lvl1pPr>
          </a:lstStyle>
          <a:p>
            <a:r>
              <a:rPr kumimoji="1" lang="en-US" altLang="ja-JP" dirty="0"/>
              <a:t>Title</a:t>
            </a:r>
            <a:endParaRPr kumimoji="1" lang="ja-JP" altLang="en-US" dirty="0"/>
          </a:p>
        </p:txBody>
      </p:sp>
      <p:sp>
        <p:nvSpPr>
          <p:cNvPr id="7" name="Text Placeholder 5"/>
          <p:cNvSpPr>
            <a:spLocks noGrp="1"/>
          </p:cNvSpPr>
          <p:nvPr>
            <p:ph type="body" sz="quarter" idx="15" hasCustomPrompt="1"/>
          </p:nvPr>
        </p:nvSpPr>
        <p:spPr>
          <a:xfrm>
            <a:off x="4623056" y="3472475"/>
            <a:ext cx="2945889" cy="642960"/>
          </a:xfrm>
        </p:spPr>
        <p:txBody>
          <a:bodyPr anchor="t">
            <a:normAutofit/>
          </a:bodyPr>
          <a:lstStyle>
            <a:lvl1pPr marL="0" indent="0" algn="ctr">
              <a:lnSpc>
                <a:spcPct val="100000"/>
              </a:lnSpc>
              <a:spcBef>
                <a:spcPts val="0"/>
              </a:spcBef>
              <a:buFontTx/>
              <a:buNone/>
              <a:defRPr sz="1333">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625455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break 1">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5" name="Text Placeholder 5"/>
          <p:cNvSpPr>
            <a:spLocks noGrp="1"/>
          </p:cNvSpPr>
          <p:nvPr>
            <p:ph type="body" sz="quarter" idx="18" hasCustomPrompt="1"/>
          </p:nvPr>
        </p:nvSpPr>
        <p:spPr>
          <a:xfrm rot="18900000">
            <a:off x="1295400" y="1858475"/>
            <a:ext cx="3139505" cy="3139990"/>
          </a:xfrm>
          <a:solidFill>
            <a:schemeClr val="tx1">
              <a:alpha val="20000"/>
            </a:schemeClr>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8" name="Text Placeholder 5"/>
          <p:cNvSpPr>
            <a:spLocks noGrp="1"/>
          </p:cNvSpPr>
          <p:nvPr>
            <p:ph type="body" sz="quarter" idx="19" hasCustomPrompt="1"/>
          </p:nvPr>
        </p:nvSpPr>
        <p:spPr>
          <a:xfrm rot="18900000">
            <a:off x="1539724" y="2102837"/>
            <a:ext cx="2650858" cy="2651267"/>
          </a:xfrm>
          <a:solidFill>
            <a:schemeClr val="bg1">
              <a:alpha val="20000"/>
            </a:schemeClr>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7" name="Title 1"/>
          <p:cNvSpPr>
            <a:spLocks noGrp="1"/>
          </p:cNvSpPr>
          <p:nvPr>
            <p:ph type="title" hasCustomPrompt="1"/>
          </p:nvPr>
        </p:nvSpPr>
        <p:spPr>
          <a:xfrm>
            <a:off x="1539724" y="2422201"/>
            <a:ext cx="2650858" cy="2012539"/>
          </a:xfrm>
        </p:spPr>
        <p:txBody>
          <a:bodyPr anchor="ctr">
            <a:normAutofit/>
          </a:bodyPr>
          <a:lstStyle>
            <a:lvl1pPr algn="ctr">
              <a:defRPr sz="2933">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1244709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break 2">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5" name="Text Placeholder 5"/>
          <p:cNvSpPr>
            <a:spLocks noGrp="1"/>
          </p:cNvSpPr>
          <p:nvPr>
            <p:ph type="body" sz="quarter" idx="18" hasCustomPrompt="1"/>
          </p:nvPr>
        </p:nvSpPr>
        <p:spPr>
          <a:xfrm rot="18900000">
            <a:off x="7757095" y="1858475"/>
            <a:ext cx="3139505" cy="3139990"/>
          </a:xfrm>
          <a:solidFill>
            <a:schemeClr val="tx1">
              <a:alpha val="20000"/>
            </a:schemeClr>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8" name="Text Placeholder 5"/>
          <p:cNvSpPr>
            <a:spLocks noGrp="1"/>
          </p:cNvSpPr>
          <p:nvPr>
            <p:ph type="body" sz="quarter" idx="19" hasCustomPrompt="1"/>
          </p:nvPr>
        </p:nvSpPr>
        <p:spPr>
          <a:xfrm rot="18900000">
            <a:off x="8001419" y="2102837"/>
            <a:ext cx="2650858" cy="2651267"/>
          </a:xfrm>
          <a:solidFill>
            <a:schemeClr val="bg1">
              <a:alpha val="20000"/>
            </a:schemeClr>
          </a:solidFill>
        </p:spPr>
        <p:txBody>
          <a:bodyPr anchor="b">
            <a:no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7" name="Title 1"/>
          <p:cNvSpPr>
            <a:spLocks noGrp="1"/>
          </p:cNvSpPr>
          <p:nvPr>
            <p:ph type="title" hasCustomPrompt="1"/>
          </p:nvPr>
        </p:nvSpPr>
        <p:spPr>
          <a:xfrm>
            <a:off x="8001419" y="2422201"/>
            <a:ext cx="2650858" cy="2012539"/>
          </a:xfrm>
        </p:spPr>
        <p:txBody>
          <a:bodyPr anchor="ctr">
            <a:normAutofit/>
          </a:bodyPr>
          <a:lstStyle>
            <a:lvl1pPr algn="ctr">
              <a:defRPr sz="2933">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3652622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screen image and text 1">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Title 1"/>
          <p:cNvSpPr>
            <a:spLocks noGrp="1"/>
          </p:cNvSpPr>
          <p:nvPr>
            <p:ph type="title" hasCustomPrompt="1"/>
          </p:nvPr>
        </p:nvSpPr>
        <p:spPr>
          <a:xfrm>
            <a:off x="935567" y="2561901"/>
            <a:ext cx="3805767" cy="1733139"/>
          </a:xfrm>
        </p:spPr>
        <p:txBody>
          <a:bodyPr anchor="ctr"/>
          <a:lstStyle>
            <a:lvl1pPr algn="ctr">
              <a:defRPr>
                <a:solidFill>
                  <a:schemeClr val="tx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9" name="Text Placeholder 5"/>
          <p:cNvSpPr>
            <a:spLocks noGrp="1"/>
          </p:cNvSpPr>
          <p:nvPr>
            <p:ph type="body" sz="quarter" idx="12" hasCustomPrompt="1"/>
          </p:nvPr>
        </p:nvSpPr>
        <p:spPr>
          <a:xfrm>
            <a:off x="7450667" y="2305060"/>
            <a:ext cx="3805767" cy="2247881"/>
          </a:xfrm>
        </p:spPr>
        <p:txBody>
          <a:bodyPr anchor="ctr"/>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86393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screen image and text 2">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Title 1"/>
          <p:cNvSpPr>
            <a:spLocks noGrp="1"/>
          </p:cNvSpPr>
          <p:nvPr>
            <p:ph type="title" hasCustomPrompt="1"/>
          </p:nvPr>
        </p:nvSpPr>
        <p:spPr>
          <a:xfrm>
            <a:off x="6096000" y="878402"/>
            <a:ext cx="5160434" cy="1241011"/>
          </a:xfrm>
        </p:spPr>
        <p:txBody>
          <a:bodyPr anchor="b"/>
          <a:lstStyle>
            <a:lvl1pPr algn="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9" name="Text Placeholder 5"/>
          <p:cNvSpPr>
            <a:spLocks noGrp="1"/>
          </p:cNvSpPr>
          <p:nvPr>
            <p:ph type="body" sz="quarter" idx="12" hasCustomPrompt="1"/>
          </p:nvPr>
        </p:nvSpPr>
        <p:spPr>
          <a:xfrm>
            <a:off x="6096001" y="2119413"/>
            <a:ext cx="5160433" cy="1309058"/>
          </a:xfrm>
        </p:spPr>
        <p:txBody>
          <a:bodyPr anchor="t"/>
          <a:lstStyle>
            <a:lvl1pPr marL="0" indent="0" algn="r">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770842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screen image and text 3">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3" name="Text Placeholder 5"/>
          <p:cNvSpPr>
            <a:spLocks noGrp="1"/>
          </p:cNvSpPr>
          <p:nvPr>
            <p:ph type="body" sz="quarter" idx="16" hasCustomPrompt="1"/>
          </p:nvPr>
        </p:nvSpPr>
        <p:spPr>
          <a:xfrm rot="10800000">
            <a:off x="1" y="0"/>
            <a:ext cx="5873447" cy="6858000"/>
          </a:xfrm>
          <a:gradFill flip="none" rotWithShape="1">
            <a:gsLst>
              <a:gs pos="0">
                <a:srgbClr val="000000">
                  <a:alpha val="50000"/>
                </a:srgbClr>
              </a:gs>
              <a:gs pos="100000">
                <a:srgbClr val="000000">
                  <a:alpha val="0"/>
                </a:srgbClr>
              </a:gs>
            </a:gsLst>
            <a:lin ang="10800000" scaled="1"/>
            <a:tileRect/>
          </a:gradFill>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5" name="Title 1"/>
          <p:cNvSpPr>
            <a:spLocks noGrp="1"/>
          </p:cNvSpPr>
          <p:nvPr>
            <p:ph type="title" hasCustomPrompt="1"/>
          </p:nvPr>
        </p:nvSpPr>
        <p:spPr>
          <a:xfrm>
            <a:off x="935567" y="955823"/>
            <a:ext cx="5624891" cy="1874829"/>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12" hasCustomPrompt="1"/>
          </p:nvPr>
        </p:nvSpPr>
        <p:spPr>
          <a:xfrm>
            <a:off x="948267" y="3009856"/>
            <a:ext cx="3570515" cy="1983828"/>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19157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0">
            <a:extLst>
              <a:ext uri="{FF2B5EF4-FFF2-40B4-BE49-F238E27FC236}">
                <a16:creationId xmlns:a16="http://schemas.microsoft.com/office/drawing/2014/main" id="{C245DFAA-5553-480F-BDBC-B0B630EEB127}"/>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6" name="Rectangle 80">
            <a:extLst>
              <a:ext uri="{FF2B5EF4-FFF2-40B4-BE49-F238E27FC236}">
                <a16:creationId xmlns:a16="http://schemas.microsoft.com/office/drawing/2014/main" id="{78AA5026-4ED0-41CD-B633-3946B9A1749F}"/>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screen image and text 4">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0" y="0"/>
            <a:ext cx="1219200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3" name="Text Placeholder 5"/>
          <p:cNvSpPr>
            <a:spLocks noGrp="1"/>
          </p:cNvSpPr>
          <p:nvPr>
            <p:ph type="body" sz="quarter" idx="16" hasCustomPrompt="1"/>
          </p:nvPr>
        </p:nvSpPr>
        <p:spPr>
          <a:xfrm rot="10800000">
            <a:off x="-5" y="3611265"/>
            <a:ext cx="12192001" cy="3246732"/>
          </a:xfrm>
          <a:gradFill flip="none" rotWithShape="1">
            <a:gsLst>
              <a:gs pos="0">
                <a:srgbClr val="000000">
                  <a:alpha val="70000"/>
                </a:srgbClr>
              </a:gs>
              <a:gs pos="100000">
                <a:srgbClr val="000000">
                  <a:alpha val="0"/>
                </a:srgbClr>
              </a:gs>
            </a:gsLst>
            <a:lin ang="5400000" scaled="1"/>
            <a:tileRect/>
          </a:gradFill>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5" name="Title 1"/>
          <p:cNvSpPr>
            <a:spLocks noGrp="1"/>
          </p:cNvSpPr>
          <p:nvPr>
            <p:ph type="title" hasCustomPrompt="1"/>
          </p:nvPr>
        </p:nvSpPr>
        <p:spPr>
          <a:xfrm>
            <a:off x="2015067" y="4443908"/>
            <a:ext cx="8161867" cy="1458269"/>
          </a:xfrm>
        </p:spPr>
        <p:txBody>
          <a:bodyPr anchor="b"/>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117808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ex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00" y="2233126"/>
            <a:ext cx="3903133" cy="1518442"/>
          </a:xfrm>
        </p:spPr>
        <p:txBody>
          <a:bodyPr anchor="b"/>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6" name="Straight Connector 5"/>
          <p:cNvCxnSpPr/>
          <p:nvPr userDrawn="1"/>
        </p:nvCxnSpPr>
        <p:spPr>
          <a:xfrm flipV="1">
            <a:off x="5359400" y="1"/>
            <a:ext cx="0" cy="3615824"/>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5"/>
          <p:cNvSpPr>
            <a:spLocks noGrp="1"/>
          </p:cNvSpPr>
          <p:nvPr>
            <p:ph type="body" sz="quarter" idx="12" hasCustomPrompt="1"/>
          </p:nvPr>
        </p:nvSpPr>
        <p:spPr>
          <a:xfrm>
            <a:off x="5520268" y="3151145"/>
            <a:ext cx="4656666" cy="2438776"/>
          </a:xfrm>
        </p:spPr>
        <p:txBody>
          <a:bodyPr anchor="t"/>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415236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00" y="2501630"/>
            <a:ext cx="3903133" cy="1854741"/>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8" name="Text Placeholder 5"/>
          <p:cNvSpPr>
            <a:spLocks noGrp="1"/>
          </p:cNvSpPr>
          <p:nvPr>
            <p:ph type="body" sz="quarter" idx="12" hasCustomPrompt="1"/>
          </p:nvPr>
        </p:nvSpPr>
        <p:spPr>
          <a:xfrm>
            <a:off x="5520268" y="932536"/>
            <a:ext cx="4656666" cy="4986622"/>
          </a:xfrm>
        </p:spPr>
        <p:txBody>
          <a:bodyPr anchor="ctr"/>
          <a:lstStyle>
            <a:lvl1pPr marL="190510" indent="-190510" algn="l">
              <a:spcBef>
                <a:spcPts val="1200"/>
              </a:spcBef>
              <a:buFont typeface="Wingdings" panose="05000000000000000000" pitchFamily="2" charset="2"/>
              <a:buChar char="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538506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ext 4">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15067" y="2501630"/>
            <a:ext cx="3183467" cy="1854741"/>
          </a:xfrm>
        </p:spPr>
        <p:txBody>
          <a:bodyPr anchor="ctr"/>
          <a:lstStyle>
            <a:lvl1pPr algn="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
        <p:nvSpPr>
          <p:cNvPr id="8" name="Text Placeholder 5"/>
          <p:cNvSpPr>
            <a:spLocks noGrp="1"/>
          </p:cNvSpPr>
          <p:nvPr>
            <p:ph type="body" sz="quarter" idx="12" hasCustomPrompt="1"/>
          </p:nvPr>
        </p:nvSpPr>
        <p:spPr>
          <a:xfrm>
            <a:off x="5520268" y="932536"/>
            <a:ext cx="4656666" cy="4986622"/>
          </a:xfrm>
        </p:spPr>
        <p:txBody>
          <a:bodyPr anchor="ctr"/>
          <a:lstStyle>
            <a:lvl1pPr marL="190510" indent="-190510" algn="l">
              <a:spcBef>
                <a:spcPts val="1200"/>
              </a:spcBef>
              <a:buFont typeface="Wingdings" panose="05000000000000000000" pitchFamily="2" charset="2"/>
              <a:buChar char="l"/>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8252255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015067" y="2493893"/>
            <a:ext cx="8161867" cy="822019"/>
          </a:xfrm>
        </p:spPr>
        <p:txBody>
          <a:bodyPr anchor="b"/>
          <a:lstStyle>
            <a:lvl1pPr algn="ctr">
              <a:defRPr>
                <a:solidFill>
                  <a:schemeClr val="bg1"/>
                </a:solidFill>
              </a:defRPr>
            </a:lvl1pPr>
          </a:lstStyle>
          <a:p>
            <a:r>
              <a:rPr kumimoji="1" lang="en-US" altLang="ja-JP" dirty="0"/>
              <a:t>Slide title goes here</a:t>
            </a:r>
            <a:endParaRPr kumimoji="1" lang="ja-JP" altLang="en-US" dirty="0"/>
          </a:p>
        </p:txBody>
      </p:sp>
      <p:sp>
        <p:nvSpPr>
          <p:cNvPr id="6" name="Text Placeholder 5"/>
          <p:cNvSpPr>
            <a:spLocks noGrp="1"/>
          </p:cNvSpPr>
          <p:nvPr>
            <p:ph type="body" sz="quarter" idx="12" hasCustomPrompt="1"/>
          </p:nvPr>
        </p:nvSpPr>
        <p:spPr>
          <a:xfrm>
            <a:off x="2015067" y="3428471"/>
            <a:ext cx="8161867" cy="598051"/>
          </a:xfrm>
        </p:spPr>
        <p:txBody>
          <a:bodyPr anchor="t"/>
          <a:lstStyle>
            <a:lvl1pPr marL="0" indent="0" algn="ctr">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3" hasCustomPrompt="1"/>
          </p:nvPr>
        </p:nvSpPr>
        <p:spPr>
          <a:xfrm>
            <a:off x="2015067" y="4677497"/>
            <a:ext cx="8161867" cy="1247967"/>
          </a:xfrm>
        </p:spPr>
        <p:txBody>
          <a:bodyPr anchor="b"/>
          <a:lstStyle>
            <a:lvl1pPr marL="0" indent="0" algn="ctr">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0265912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and text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00" y="2233126"/>
            <a:ext cx="3903133" cy="1518442"/>
          </a:xfrm>
        </p:spPr>
        <p:txBody>
          <a:bodyPr anchor="b"/>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6" name="Straight Connector 5"/>
          <p:cNvCxnSpPr/>
          <p:nvPr userDrawn="1"/>
        </p:nvCxnSpPr>
        <p:spPr>
          <a:xfrm flipV="1">
            <a:off x="5359400" y="1"/>
            <a:ext cx="0" cy="3615824"/>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 name="Picture Placeholder 6"/>
          <p:cNvSpPr>
            <a:spLocks noGrp="1"/>
          </p:cNvSpPr>
          <p:nvPr>
            <p:ph type="pic" sz="quarter" idx="13"/>
          </p:nvPr>
        </p:nvSpPr>
        <p:spPr>
          <a:xfrm>
            <a:off x="5520267" y="1869306"/>
            <a:ext cx="6671733" cy="174651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Text Placeholder 5"/>
          <p:cNvSpPr>
            <a:spLocks noGrp="1"/>
          </p:cNvSpPr>
          <p:nvPr>
            <p:ph type="body" sz="quarter" idx="12" hasCustomPrompt="1"/>
          </p:nvPr>
        </p:nvSpPr>
        <p:spPr>
          <a:xfrm>
            <a:off x="5461001" y="3770922"/>
            <a:ext cx="4715933" cy="1818999"/>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170319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Wide image and text 1">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932536"/>
            <a:ext cx="12192000" cy="249593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 name="Title 1"/>
          <p:cNvSpPr>
            <a:spLocks noGrp="1"/>
          </p:cNvSpPr>
          <p:nvPr>
            <p:ph type="title" hasCustomPrompt="1"/>
          </p:nvPr>
        </p:nvSpPr>
        <p:spPr>
          <a:xfrm>
            <a:off x="1295400" y="2523401"/>
            <a:ext cx="9601200" cy="905070"/>
          </a:xfrm>
        </p:spPr>
        <p:txBody>
          <a:bodyPr/>
          <a:lstStyle>
            <a:lvl1pPr algn="ctr">
              <a:defRPr>
                <a:solidFill>
                  <a:schemeClr val="bg1"/>
                </a:solidFill>
              </a:defRPr>
            </a:lvl1pPr>
          </a:lstStyle>
          <a:p>
            <a:r>
              <a:rPr kumimoji="1" lang="en-US" altLang="ja-JP" dirty="0"/>
              <a:t>Slide title goes here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ext Placeholder 5"/>
          <p:cNvSpPr>
            <a:spLocks noGrp="1"/>
          </p:cNvSpPr>
          <p:nvPr>
            <p:ph type="body" sz="quarter" idx="12" hasCustomPrompt="1"/>
          </p:nvPr>
        </p:nvSpPr>
        <p:spPr>
          <a:xfrm>
            <a:off x="2891367" y="3700504"/>
            <a:ext cx="6409267" cy="1889417"/>
          </a:xfrm>
        </p:spPr>
        <p:txBody>
          <a:bodyPr anchor="ctr"/>
          <a:lstStyle>
            <a:lvl1pPr marL="0" indent="0" algn="ctr">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7415213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Wide image and text 2">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932536"/>
            <a:ext cx="12192000" cy="249593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ext Placeholder 5"/>
          <p:cNvSpPr>
            <a:spLocks noGrp="1"/>
          </p:cNvSpPr>
          <p:nvPr>
            <p:ph type="body" sz="quarter" idx="12" hasCustomPrompt="1"/>
          </p:nvPr>
        </p:nvSpPr>
        <p:spPr>
          <a:xfrm>
            <a:off x="2891367" y="4446996"/>
            <a:ext cx="6409267" cy="1288087"/>
          </a:xfrm>
        </p:spPr>
        <p:txBody>
          <a:bodyPr anchor="t"/>
          <a:lstStyle>
            <a:lvl1pPr marL="0" indent="0" algn="ctr">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itle 1"/>
          <p:cNvSpPr>
            <a:spLocks noGrp="1"/>
          </p:cNvSpPr>
          <p:nvPr>
            <p:ph type="title" hasCustomPrompt="1"/>
          </p:nvPr>
        </p:nvSpPr>
        <p:spPr>
          <a:xfrm>
            <a:off x="2015067" y="3589058"/>
            <a:ext cx="8161867" cy="761163"/>
          </a:xfrm>
        </p:spPr>
        <p:txBody>
          <a:bodyPr anchor="b"/>
          <a:lstStyle>
            <a:lvl1pPr algn="ctr">
              <a:defRPr/>
            </a:lvl1pPr>
          </a:lstStyle>
          <a:p>
            <a:r>
              <a:rPr kumimoji="1" lang="en-US" altLang="ja-JP" dirty="0"/>
              <a:t>Slide title goes here</a:t>
            </a:r>
            <a:endParaRPr kumimoji="1" lang="ja-JP" altLang="en-US" dirty="0"/>
          </a:p>
        </p:txBody>
      </p:sp>
    </p:spTree>
    <p:extLst>
      <p:ext uri="{BB962C8B-B14F-4D97-AF65-F5344CB8AC3E}">
        <p14:creationId xmlns:p14="http://schemas.microsoft.com/office/powerpoint/2010/main" val="42797031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Wide image and text 3">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12192000" cy="4677497"/>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8" name="Title 1"/>
          <p:cNvSpPr>
            <a:spLocks noGrp="1"/>
          </p:cNvSpPr>
          <p:nvPr>
            <p:ph type="title" hasCustomPrompt="1"/>
          </p:nvPr>
        </p:nvSpPr>
        <p:spPr>
          <a:xfrm>
            <a:off x="935567" y="4995977"/>
            <a:ext cx="3816350" cy="703098"/>
          </a:xfrm>
        </p:spPr>
        <p:txBody>
          <a:bodyPr anchor="ctr"/>
          <a:lstStyle>
            <a:lvl1pPr algn="r">
              <a:defRPr/>
            </a:lvl1pPr>
          </a:lstStyle>
          <a:p>
            <a:r>
              <a:rPr kumimoji="1" lang="en-US" altLang="ja-JP" dirty="0"/>
              <a:t>Slide title</a:t>
            </a:r>
            <a:endParaRPr kumimoji="1" lang="ja-JP" altLang="en-US" dirty="0"/>
          </a:p>
        </p:txBody>
      </p:sp>
      <p:sp>
        <p:nvSpPr>
          <p:cNvPr id="10" name="Text Placeholder 5"/>
          <p:cNvSpPr>
            <a:spLocks noGrp="1"/>
          </p:cNvSpPr>
          <p:nvPr>
            <p:ph type="body" sz="quarter" idx="12" hasCustomPrompt="1"/>
          </p:nvPr>
        </p:nvSpPr>
        <p:spPr>
          <a:xfrm>
            <a:off x="5052646" y="4792874"/>
            <a:ext cx="5124287" cy="110930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9312023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Wide image and 3 texts">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12192000" cy="3428471"/>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7" name="Text Placeholder 5"/>
          <p:cNvSpPr>
            <a:spLocks noGrp="1"/>
          </p:cNvSpPr>
          <p:nvPr>
            <p:ph type="body" sz="quarter" idx="12" hasCustomPrompt="1"/>
          </p:nvPr>
        </p:nvSpPr>
        <p:spPr>
          <a:xfrm>
            <a:off x="935567" y="4422706"/>
            <a:ext cx="2805161" cy="149645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Text Placeholder 5"/>
          <p:cNvSpPr>
            <a:spLocks noGrp="1"/>
          </p:cNvSpPr>
          <p:nvPr>
            <p:ph type="body" sz="quarter" idx="14" hasCustomPrompt="1"/>
          </p:nvPr>
        </p:nvSpPr>
        <p:spPr>
          <a:xfrm>
            <a:off x="935567" y="3983147"/>
            <a:ext cx="2805161" cy="390888"/>
          </a:xfrm>
        </p:spPr>
        <p:txBody>
          <a:bodyPr anchor="b">
            <a:normAutofit/>
          </a:bodyPr>
          <a:lstStyle>
            <a:lvl1pPr marL="0" indent="0" algn="ctr">
              <a:lnSpc>
                <a:spcPct val="100000"/>
              </a:lnSpc>
              <a:spcBef>
                <a:spcPts val="0"/>
              </a:spcBef>
              <a:buFontTx/>
              <a:buNone/>
              <a:defRPr sz="1867" baseline="0">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 name="Text Placeholder 5"/>
          <p:cNvSpPr>
            <a:spLocks noGrp="1"/>
          </p:cNvSpPr>
          <p:nvPr>
            <p:ph type="body" sz="quarter" idx="15" hasCustomPrompt="1"/>
          </p:nvPr>
        </p:nvSpPr>
        <p:spPr>
          <a:xfrm>
            <a:off x="4693420" y="4422706"/>
            <a:ext cx="2805161" cy="149645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6" hasCustomPrompt="1"/>
          </p:nvPr>
        </p:nvSpPr>
        <p:spPr>
          <a:xfrm>
            <a:off x="4693420" y="398314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3" name="Text Placeholder 5"/>
          <p:cNvSpPr>
            <a:spLocks noGrp="1"/>
          </p:cNvSpPr>
          <p:nvPr>
            <p:ph type="body" sz="quarter" idx="17" hasCustomPrompt="1"/>
          </p:nvPr>
        </p:nvSpPr>
        <p:spPr>
          <a:xfrm>
            <a:off x="8451273" y="4422706"/>
            <a:ext cx="2805161" cy="149645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4" name="Text Placeholder 5"/>
          <p:cNvSpPr>
            <a:spLocks noGrp="1"/>
          </p:cNvSpPr>
          <p:nvPr>
            <p:ph type="body" sz="quarter" idx="18" hasCustomPrompt="1"/>
          </p:nvPr>
        </p:nvSpPr>
        <p:spPr>
          <a:xfrm>
            <a:off x="8451273" y="398314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7" name="Title 1"/>
          <p:cNvSpPr>
            <a:spLocks noGrp="1"/>
          </p:cNvSpPr>
          <p:nvPr>
            <p:ph type="title" hasCustomPrompt="1"/>
          </p:nvPr>
        </p:nvSpPr>
        <p:spPr>
          <a:xfrm>
            <a:off x="1295400" y="2523401"/>
            <a:ext cx="9601200" cy="905070"/>
          </a:xfrm>
        </p:spPr>
        <p:txBody>
          <a:bodyPr/>
          <a:lstStyle>
            <a:lvl1pPr algn="ctr">
              <a:defRPr>
                <a:solidFill>
                  <a:schemeClr val="bg1"/>
                </a:solidFill>
              </a:defRPr>
            </a:lvl1pPr>
          </a:lstStyle>
          <a:p>
            <a:r>
              <a:rPr kumimoji="1" lang="en-US" altLang="ja-JP" dirty="0"/>
              <a:t>Slide title goes here</a:t>
            </a:r>
            <a:endParaRPr kumimoji="1" lang="ja-JP" altLang="en-US" dirty="0"/>
          </a:p>
        </p:txBody>
      </p:sp>
    </p:spTree>
    <p:extLst>
      <p:ext uri="{BB962C8B-B14F-4D97-AF65-F5344CB8AC3E}">
        <p14:creationId xmlns:p14="http://schemas.microsoft.com/office/powerpoint/2010/main" val="383859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60">
            <a:extLst>
              <a:ext uri="{FF2B5EF4-FFF2-40B4-BE49-F238E27FC236}">
                <a16:creationId xmlns:a16="http://schemas.microsoft.com/office/drawing/2014/main" id="{EF39AE4F-A0D0-4A28-BEDC-DAA3C24871B1}"/>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6" name="Rectangle 80">
            <a:extLst>
              <a:ext uri="{FF2B5EF4-FFF2-40B4-BE49-F238E27FC236}">
                <a16:creationId xmlns:a16="http://schemas.microsoft.com/office/drawing/2014/main" id="{5DEC1A94-7FCF-4225-B127-A4068B48F304}"/>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wide images and tex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3"/>
          </p:nvPr>
        </p:nvSpPr>
        <p:spPr>
          <a:xfrm>
            <a:off x="0" y="932536"/>
            <a:ext cx="6096000" cy="249593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Picture Placeholder 6"/>
          <p:cNvSpPr>
            <a:spLocks noGrp="1"/>
          </p:cNvSpPr>
          <p:nvPr>
            <p:ph type="pic" sz="quarter" idx="14"/>
          </p:nvPr>
        </p:nvSpPr>
        <p:spPr>
          <a:xfrm>
            <a:off x="6096000" y="3423224"/>
            <a:ext cx="6096000" cy="249593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Text Placeholder 5"/>
          <p:cNvSpPr>
            <a:spLocks noGrp="1"/>
          </p:cNvSpPr>
          <p:nvPr>
            <p:ph type="body" sz="quarter" idx="12" hasCustomPrompt="1"/>
          </p:nvPr>
        </p:nvSpPr>
        <p:spPr>
          <a:xfrm>
            <a:off x="7344834" y="1410637"/>
            <a:ext cx="3456517" cy="1496453"/>
          </a:xfrm>
        </p:spPr>
        <p:txBody>
          <a:bodyPr anchor="ctr"/>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0" name="Title 1"/>
          <p:cNvSpPr>
            <a:spLocks noGrp="1"/>
          </p:cNvSpPr>
          <p:nvPr>
            <p:ph type="title" hasCustomPrompt="1"/>
          </p:nvPr>
        </p:nvSpPr>
        <p:spPr>
          <a:xfrm>
            <a:off x="1295400" y="3704800"/>
            <a:ext cx="3450167" cy="1945393"/>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4139304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rofile 3">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Picture Placeholder 6"/>
          <p:cNvSpPr>
            <a:spLocks noGrp="1"/>
          </p:cNvSpPr>
          <p:nvPr>
            <p:ph type="pic" sz="quarter" idx="13"/>
          </p:nvPr>
        </p:nvSpPr>
        <p:spPr>
          <a:xfrm>
            <a:off x="0" y="2180503"/>
            <a:ext cx="4751916" cy="249593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0" name="Title 1"/>
          <p:cNvSpPr>
            <a:spLocks noGrp="1"/>
          </p:cNvSpPr>
          <p:nvPr>
            <p:ph type="title" hasCustomPrompt="1"/>
          </p:nvPr>
        </p:nvSpPr>
        <p:spPr>
          <a:xfrm>
            <a:off x="6096000" y="2013887"/>
            <a:ext cx="4814603" cy="761059"/>
          </a:xfrm>
        </p:spPr>
        <p:txBody>
          <a:bodyPr anchor="b"/>
          <a:lstStyle>
            <a:lvl1pPr algn="l">
              <a:defRPr>
                <a:solidFill>
                  <a:schemeClr val="tx1"/>
                </a:solidFill>
              </a:defRPr>
            </a:lvl1pPr>
          </a:lstStyle>
          <a:p>
            <a:r>
              <a:rPr kumimoji="1" lang="en-US" altLang="ja-JP" dirty="0"/>
              <a:t>Slide title goes here</a:t>
            </a:r>
            <a:endParaRPr kumimoji="1" lang="ja-JP" altLang="en-US" dirty="0"/>
          </a:p>
        </p:txBody>
      </p:sp>
      <p:sp>
        <p:nvSpPr>
          <p:cNvPr id="11" name="Text Placeholder 5"/>
          <p:cNvSpPr>
            <a:spLocks noGrp="1"/>
          </p:cNvSpPr>
          <p:nvPr>
            <p:ph type="body" sz="quarter" idx="12" hasCustomPrompt="1"/>
          </p:nvPr>
        </p:nvSpPr>
        <p:spPr>
          <a:xfrm>
            <a:off x="6096000" y="3364736"/>
            <a:ext cx="4814603" cy="1312761"/>
          </a:xfrm>
        </p:spPr>
        <p:txBody>
          <a:bodyPr anchor="b"/>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4" hasCustomPrompt="1"/>
          </p:nvPr>
        </p:nvSpPr>
        <p:spPr>
          <a:xfrm>
            <a:off x="6096000" y="2693956"/>
            <a:ext cx="4814603" cy="467587"/>
          </a:xfrm>
        </p:spPr>
        <p:txBody>
          <a:bodyPr anchor="t">
            <a:normAutofit/>
          </a:bodyPr>
          <a:lstStyle>
            <a:lvl1pPr marL="0" indent="0" algn="just">
              <a:lnSpc>
                <a:spcPct val="13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380134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quare image and text">
    <p:spTree>
      <p:nvGrpSpPr>
        <p:cNvPr id="1" name=""/>
        <p:cNvGrpSpPr/>
        <p:nvPr/>
      </p:nvGrpSpPr>
      <p:grpSpPr>
        <a:xfrm>
          <a:off x="0" y="0"/>
          <a:ext cx="0" cy="0"/>
          <a:chOff x="0" y="0"/>
          <a:chExt cx="0" cy="0"/>
        </a:xfrm>
      </p:grpSpPr>
      <p:sp>
        <p:nvSpPr>
          <p:cNvPr id="9" name="Rectangle 8"/>
          <p:cNvSpPr/>
          <p:nvPr userDrawn="1"/>
        </p:nvSpPr>
        <p:spPr>
          <a:xfrm>
            <a:off x="0"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Picture Placeholder 6"/>
          <p:cNvSpPr>
            <a:spLocks noGrp="1"/>
          </p:cNvSpPr>
          <p:nvPr>
            <p:ph type="pic" sz="quarter" idx="13"/>
          </p:nvPr>
        </p:nvSpPr>
        <p:spPr>
          <a:xfrm>
            <a:off x="2015067" y="1700734"/>
            <a:ext cx="3456516" cy="3456533"/>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0" name="Title 1"/>
          <p:cNvSpPr>
            <a:spLocks noGrp="1"/>
          </p:cNvSpPr>
          <p:nvPr>
            <p:ph type="title" hasCustomPrompt="1"/>
          </p:nvPr>
        </p:nvSpPr>
        <p:spPr>
          <a:xfrm>
            <a:off x="6096000" y="1595814"/>
            <a:ext cx="4080933" cy="1274211"/>
          </a:xfrm>
        </p:spPr>
        <p:txBody>
          <a:bodyPr anchor="b"/>
          <a:lstStyle>
            <a:lvl1pPr algn="l">
              <a:defRPr>
                <a:solidFill>
                  <a:schemeClr val="tx1"/>
                </a:solidFill>
              </a:defRPr>
            </a:lvl1pPr>
          </a:lstStyle>
          <a:p>
            <a:r>
              <a:rPr kumimoji="1" lang="en-US" altLang="ja-JP" dirty="0"/>
              <a:t>Slide title goes here</a:t>
            </a:r>
            <a:endParaRPr kumimoji="1" lang="ja-JP" altLang="en-US" dirty="0"/>
          </a:p>
        </p:txBody>
      </p:sp>
      <p:sp>
        <p:nvSpPr>
          <p:cNvPr id="11" name="Text Placeholder 5"/>
          <p:cNvSpPr>
            <a:spLocks noGrp="1"/>
          </p:cNvSpPr>
          <p:nvPr>
            <p:ph type="body" sz="quarter" idx="12" hasCustomPrompt="1"/>
          </p:nvPr>
        </p:nvSpPr>
        <p:spPr>
          <a:xfrm>
            <a:off x="6096000" y="4123696"/>
            <a:ext cx="4080933" cy="1034574"/>
          </a:xfrm>
        </p:spPr>
        <p:txBody>
          <a:bodyPr anchor="b"/>
          <a:lstStyle>
            <a:lvl1pPr marL="190510" indent="-190510" algn="just">
              <a:spcBef>
                <a:spcPts val="0"/>
              </a:spcBef>
              <a:buFont typeface="Wingdings" panose="05000000000000000000" pitchFamily="2" charset="2"/>
              <a:buChar char="l"/>
              <a:defRPr>
                <a:solidFill>
                  <a:schemeClr val="accent4"/>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Text Placeholder 5"/>
          <p:cNvSpPr>
            <a:spLocks noGrp="1"/>
          </p:cNvSpPr>
          <p:nvPr>
            <p:ph type="body" sz="quarter" idx="14" hasCustomPrompt="1"/>
          </p:nvPr>
        </p:nvSpPr>
        <p:spPr>
          <a:xfrm>
            <a:off x="6096000" y="2936767"/>
            <a:ext cx="4080933" cy="1043768"/>
          </a:xfrm>
        </p:spPr>
        <p:txBody>
          <a:bodyPr anchor="t"/>
          <a:lstStyle>
            <a:lvl1pPr marL="190510" indent="-190510" algn="just">
              <a:spcBef>
                <a:spcPts val="0"/>
              </a:spcBef>
              <a:buFont typeface="Wingdings" panose="05000000000000000000" pitchFamily="2" charset="2"/>
              <a:buChar char="l"/>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13387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eft image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3"/>
          </p:nvPr>
        </p:nvSpPr>
        <p:spPr>
          <a:xfrm>
            <a:off x="935567" y="0"/>
            <a:ext cx="381635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Title 1"/>
          <p:cNvSpPr>
            <a:spLocks noGrp="1"/>
          </p:cNvSpPr>
          <p:nvPr>
            <p:ph type="title" hasCustomPrompt="1"/>
          </p:nvPr>
        </p:nvSpPr>
        <p:spPr>
          <a:xfrm>
            <a:off x="5943470" y="1846750"/>
            <a:ext cx="4954433" cy="1518442"/>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8" name="Straight Connector 7"/>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1763652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eft image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3"/>
          </p:nvPr>
        </p:nvSpPr>
        <p:spPr>
          <a:xfrm>
            <a:off x="1" y="-529"/>
            <a:ext cx="3487615"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Title 1"/>
          <p:cNvSpPr>
            <a:spLocks noGrp="1"/>
          </p:cNvSpPr>
          <p:nvPr>
            <p:ph type="title" hasCustomPrompt="1"/>
          </p:nvPr>
        </p:nvSpPr>
        <p:spPr>
          <a:xfrm>
            <a:off x="8231628" y="1820530"/>
            <a:ext cx="3024805" cy="3215881"/>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2" name="Rectangle 1"/>
          <p:cNvSpPr/>
          <p:nvPr userDrawn="1"/>
        </p:nvSpPr>
        <p:spPr>
          <a:xfrm>
            <a:off x="3487615"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9" name="Text Placeholder 5"/>
          <p:cNvSpPr>
            <a:spLocks noGrp="1"/>
          </p:cNvSpPr>
          <p:nvPr>
            <p:ph type="body" sz="quarter" idx="12" hasCustomPrompt="1"/>
          </p:nvPr>
        </p:nvSpPr>
        <p:spPr>
          <a:xfrm>
            <a:off x="4085069" y="2799964"/>
            <a:ext cx="3145515" cy="2015378"/>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14" hasCustomPrompt="1"/>
          </p:nvPr>
        </p:nvSpPr>
        <p:spPr>
          <a:xfrm>
            <a:off x="4085069" y="2322643"/>
            <a:ext cx="3145515" cy="424810"/>
          </a:xfrm>
        </p:spPr>
        <p:txBody>
          <a:bodyPr anchor="b">
            <a:noAutofit/>
          </a:bodyPr>
          <a:lstStyle>
            <a:lvl1pPr marL="0" indent="0" algn="just">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132951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1800"/>
                            </p:stCondLst>
                            <p:childTnLst>
                              <p:par>
                                <p:cTn id="14" presetID="1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par>
                          <p:cTn id="17" fill="hold">
                            <p:stCondLst>
                              <p:cond delay="2300"/>
                            </p:stCondLst>
                            <p:childTnLst>
                              <p:par>
                                <p:cTn id="18" presetID="10" presetClass="entr" presetSubtype="0" fill="hold" grpId="0" nodeType="afterEffect">
                                  <p:stCondLst>
                                    <p:cond delay="25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par>
                          <p:cTn id="21" fill="hold">
                            <p:stCondLst>
                              <p:cond delay="305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2" grpId="0" animBg="1"/>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6" grpId="0">
        <p:tmplLst>
          <p:tmpl>
            <p:tnLst>
              <p:par>
                <p:cTn presetID="10" presetClass="entr" presetSubtype="0"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ight image 1">
    <p:spTree>
      <p:nvGrpSpPr>
        <p:cNvPr id="1" name=""/>
        <p:cNvGrpSpPr/>
        <p:nvPr/>
      </p:nvGrpSpPr>
      <p:grpSpPr>
        <a:xfrm>
          <a:off x="0" y="0"/>
          <a:ext cx="0" cy="0"/>
          <a:chOff x="0" y="0"/>
          <a:chExt cx="0" cy="0"/>
        </a:xfrm>
      </p:grpSpPr>
      <p:sp>
        <p:nvSpPr>
          <p:cNvPr id="11" name="Picture Placeholder 6"/>
          <p:cNvSpPr>
            <a:spLocks noGrp="1"/>
          </p:cNvSpPr>
          <p:nvPr>
            <p:ph type="pic" sz="quarter" idx="13"/>
          </p:nvPr>
        </p:nvSpPr>
        <p:spPr>
          <a:xfrm>
            <a:off x="7440084" y="0"/>
            <a:ext cx="381635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Title 1"/>
          <p:cNvSpPr>
            <a:spLocks noGrp="1"/>
          </p:cNvSpPr>
          <p:nvPr>
            <p:ph type="title" hasCustomPrompt="1"/>
          </p:nvPr>
        </p:nvSpPr>
        <p:spPr>
          <a:xfrm>
            <a:off x="935567" y="932537"/>
            <a:ext cx="49544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14" name="Straight Connector 13"/>
          <p:cNvCxnSpPr>
            <a:endCxn id="11" idx="1"/>
          </p:cNvCxnSpPr>
          <p:nvPr userDrawn="1"/>
        </p:nvCxnSpPr>
        <p:spPr>
          <a:xfrm>
            <a:off x="1011767" y="3428471"/>
            <a:ext cx="6428316" cy="529"/>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2" hasCustomPrompt="1"/>
          </p:nvPr>
        </p:nvSpPr>
        <p:spPr>
          <a:xfrm>
            <a:off x="948267"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Footer Placeholder 2"/>
          <p:cNvSpPr>
            <a:spLocks noGrp="1"/>
          </p:cNvSpPr>
          <p:nvPr>
            <p:ph type="ftr" sz="quarter" idx="10"/>
          </p:nvPr>
        </p:nvSpPr>
        <p:spPr>
          <a:xfrm>
            <a:off x="305405" y="6411940"/>
            <a:ext cx="4521200" cy="365125"/>
          </a:xfrm>
          <a:prstGeom prst="rect">
            <a:avLst/>
          </a:prstGeom>
        </p:spPr>
        <p:txBody>
          <a:bodyPr/>
          <a:lstStyle>
            <a:lvl1pPr algn="l">
              <a:defRPr/>
            </a:lvl1pPr>
          </a:lstStyle>
          <a:p>
            <a:r>
              <a:rPr kumimoji="1" lang="en-US" altLang="ja-JP" dirty="0"/>
              <a:t>Copyright © 2023 Self Transcendence Co., Ltd. All Right Reserved.</a:t>
            </a:r>
            <a:endParaRPr kumimoji="1" lang="ja-JP" altLang="en-US" dirty="0"/>
          </a:p>
        </p:txBody>
      </p:sp>
      <p:sp>
        <p:nvSpPr>
          <p:cNvPr id="9" name="Slide Number Placeholder 3"/>
          <p:cNvSpPr>
            <a:spLocks noGrp="1"/>
          </p:cNvSpPr>
          <p:nvPr>
            <p:ph type="sldNum" sz="quarter" idx="11"/>
          </p:nvPr>
        </p:nvSpPr>
        <p:spPr>
          <a:xfrm>
            <a:off x="305405" y="5919158"/>
            <a:ext cx="812800" cy="675343"/>
          </a:xfrm>
          <a:prstGeom prst="rect">
            <a:avLst/>
          </a:prstGeom>
        </p:spPr>
        <p:txBody>
          <a:bodyPr/>
          <a:lstStyle>
            <a:lvl1pPr algn="l">
              <a:defRPr/>
            </a:lvl1p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296522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right)">
                                      <p:cBhvr>
                                        <p:cTn id="11" dur="500"/>
                                        <p:tgtEl>
                                          <p:spTgt spid="14"/>
                                        </p:tgtEl>
                                      </p:cBhvr>
                                    </p:animEffect>
                                  </p:childTnLst>
                                </p:cTn>
                              </p:par>
                              <p:par>
                                <p:cTn id="12" presetID="2" presetClass="entr" presetSubtype="1" decel="100000" fill="hold" grpId="0" nodeType="withEffect">
                                  <p:stCondLst>
                                    <p:cond delay="250"/>
                                  </p:stCondLst>
                                  <p:iterate type="wd">
                                    <p:tmPct val="10000"/>
                                  </p:iterate>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1000" fill="hold"/>
                                        <p:tgtEl>
                                          <p:spTgt spid="12"/>
                                        </p:tgtEl>
                                        <p:attrNameLst>
                                          <p:attrName>ppt_x</p:attrName>
                                        </p:attrNameLst>
                                      </p:cBhvr>
                                      <p:tavLst>
                                        <p:tav tm="0">
                                          <p:val>
                                            <p:strVal val="#ppt_x"/>
                                          </p:val>
                                        </p:tav>
                                        <p:tav tm="100000">
                                          <p:val>
                                            <p:strVal val="#ppt_x"/>
                                          </p:val>
                                        </p:tav>
                                      </p:tavLst>
                                    </p:anim>
                                    <p:anim calcmode="lin" valueType="num">
                                      <p:cBhvr additive="base">
                                        <p:cTn id="15" dur="1000" fill="hold"/>
                                        <p:tgtEl>
                                          <p:spTgt spid="12"/>
                                        </p:tgtEl>
                                        <p:attrNameLst>
                                          <p:attrName>ppt_y</p:attrName>
                                        </p:attrNameLst>
                                      </p:cBhvr>
                                      <p:tavLst>
                                        <p:tav tm="0">
                                          <p:val>
                                            <p:strVal val="0-#ppt_h/2"/>
                                          </p:val>
                                        </p:tav>
                                        <p:tav tm="100000">
                                          <p:val>
                                            <p:strVal val="#ppt_y"/>
                                          </p:val>
                                        </p:tav>
                                      </p:tavLst>
                                    </p:anim>
                                  </p:childTnLst>
                                </p:cTn>
                              </p:par>
                            </p:childTnLst>
                          </p:cTn>
                        </p:par>
                        <p:par>
                          <p:cTn id="16" fill="hold">
                            <p:stCondLst>
                              <p:cond delay="2050"/>
                            </p:stCondLst>
                            <p:childTnLst>
                              <p:par>
                                <p:cTn id="17" presetID="10" presetClass="entr" presetSubtype="0" fill="hold" grpId="0" nodeType="afterEffect">
                                  <p:stCondLst>
                                    <p:cond delay="25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7" grpId="0">
        <p:tmplLst>
          <p:tmpl>
            <p:tnLst>
              <p:par>
                <p:cTn presetID="10" presetClass="entr" presetSubtype="0" fill="hold" nodeType="after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ight image and 1 column">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8704385" y="-529"/>
            <a:ext cx="3487615"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2" name="Rectangle 1"/>
          <p:cNvSpPr/>
          <p:nvPr userDrawn="1"/>
        </p:nvSpPr>
        <p:spPr>
          <a:xfrm>
            <a:off x="4363962"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9" name="Text Placeholder 5"/>
          <p:cNvSpPr>
            <a:spLocks noGrp="1"/>
          </p:cNvSpPr>
          <p:nvPr>
            <p:ph type="body" sz="quarter" idx="12" hasCustomPrompt="1"/>
          </p:nvPr>
        </p:nvSpPr>
        <p:spPr>
          <a:xfrm>
            <a:off x="4970716" y="2687646"/>
            <a:ext cx="3126917" cy="2176450"/>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14" hasCustomPrompt="1"/>
          </p:nvPr>
        </p:nvSpPr>
        <p:spPr>
          <a:xfrm>
            <a:off x="4970716" y="2210325"/>
            <a:ext cx="3126917" cy="424810"/>
          </a:xfrm>
        </p:spPr>
        <p:txBody>
          <a:bodyPr anchor="b">
            <a:noAutofit/>
          </a:bodyPr>
          <a:lstStyle>
            <a:lvl1pPr marL="0" indent="0" algn="just">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Footer Placeholder 2"/>
          <p:cNvSpPr>
            <a:spLocks noGrp="1"/>
          </p:cNvSpPr>
          <p:nvPr>
            <p:ph type="ftr" sz="quarter" idx="10"/>
          </p:nvPr>
        </p:nvSpPr>
        <p:spPr>
          <a:xfrm>
            <a:off x="305405" y="6411940"/>
            <a:ext cx="4058557" cy="365125"/>
          </a:xfrm>
          <a:prstGeom prst="rect">
            <a:avLst/>
          </a:prstGeom>
        </p:spPr>
        <p:txBody>
          <a:bodyPr/>
          <a:lstStyle>
            <a:lvl1pPr algn="l">
              <a:defRPr/>
            </a:lvl1pPr>
          </a:lstStyle>
          <a:p>
            <a:r>
              <a:rPr kumimoji="1" lang="en-US" altLang="ja-JP" dirty="0"/>
              <a:t>Copyright © 2023 Self Transcendence Co., Ltd. All Right Reserved.</a:t>
            </a:r>
            <a:endParaRPr kumimoji="1" lang="ja-JP" altLang="en-US" dirty="0"/>
          </a:p>
        </p:txBody>
      </p:sp>
      <p:sp>
        <p:nvSpPr>
          <p:cNvPr id="11" name="Slide Number Placeholder 3"/>
          <p:cNvSpPr>
            <a:spLocks noGrp="1"/>
          </p:cNvSpPr>
          <p:nvPr>
            <p:ph type="sldNum" sz="quarter" idx="11"/>
          </p:nvPr>
        </p:nvSpPr>
        <p:spPr>
          <a:xfrm>
            <a:off x="305405" y="5919158"/>
            <a:ext cx="812800" cy="675343"/>
          </a:xfrm>
          <a:prstGeom prst="rect">
            <a:avLst/>
          </a:prstGeom>
        </p:spPr>
        <p:txBody>
          <a:bodyPr/>
          <a:lstStyle>
            <a:lvl1pPr algn="l">
              <a:defRPr/>
            </a:lvl1p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102177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par>
                          <p:cTn id="13" fill="hold">
                            <p:stCondLst>
                              <p:cond delay="2050"/>
                            </p:stCondLst>
                            <p:childTnLst>
                              <p:par>
                                <p:cTn id="14" presetID="10" presetClass="entr" presetSubtype="0" fill="hold" grpId="0" nodeType="afterEffect">
                                  <p:stCondLst>
                                    <p:cond delay="25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par>
                          <p:cTn id="17" fill="hold">
                            <p:stCondLst>
                              <p:cond delay="28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3300"/>
                            </p:stCondLst>
                            <p:childTnLst>
                              <p:par>
                                <p:cTn id="22" presetID="10" presetClass="entr" presetSubtype="0" fill="hold" grpId="0" nodeType="afterEffect">
                                  <p:stCondLst>
                                    <p:cond delay="25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2" grpId="0" animBg="1"/>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6" grpId="0">
        <p:tmplLst>
          <p:tmpl>
            <p:tnLst>
              <p:par>
                <p:cTn presetID="10" presetClass="entr" presetSubtype="0"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ight image and 2 columns">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8704385" y="-529"/>
            <a:ext cx="3487615"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2" name="Rectangle 1"/>
          <p:cNvSpPr/>
          <p:nvPr userDrawn="1"/>
        </p:nvSpPr>
        <p:spPr>
          <a:xfrm>
            <a:off x="4363962"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9" name="Text Placeholder 5"/>
          <p:cNvSpPr>
            <a:spLocks noGrp="1"/>
          </p:cNvSpPr>
          <p:nvPr>
            <p:ph type="body" sz="quarter" idx="12" hasCustomPrompt="1"/>
          </p:nvPr>
        </p:nvSpPr>
        <p:spPr>
          <a:xfrm>
            <a:off x="4970716" y="1953116"/>
            <a:ext cx="3126917" cy="1448539"/>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14" hasCustomPrompt="1"/>
          </p:nvPr>
        </p:nvSpPr>
        <p:spPr>
          <a:xfrm>
            <a:off x="4970716" y="1471007"/>
            <a:ext cx="3126917" cy="429599"/>
          </a:xfrm>
        </p:spPr>
        <p:txBody>
          <a:bodyPr anchor="b">
            <a:noAutofit/>
          </a:bodyPr>
          <a:lstStyle>
            <a:lvl1pPr marL="0" indent="0" algn="just">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Footer Placeholder 2"/>
          <p:cNvSpPr>
            <a:spLocks noGrp="1"/>
          </p:cNvSpPr>
          <p:nvPr>
            <p:ph type="ftr" sz="quarter" idx="10"/>
          </p:nvPr>
        </p:nvSpPr>
        <p:spPr>
          <a:xfrm>
            <a:off x="305405" y="6411940"/>
            <a:ext cx="4058557" cy="365125"/>
          </a:xfrm>
          <a:prstGeom prst="rect">
            <a:avLst/>
          </a:prstGeom>
        </p:spPr>
        <p:txBody>
          <a:bodyPr/>
          <a:lstStyle>
            <a:lvl1pPr algn="l">
              <a:defRPr/>
            </a:lvl1pPr>
          </a:lstStyle>
          <a:p>
            <a:r>
              <a:rPr kumimoji="1" lang="en-US" altLang="ja-JP" dirty="0"/>
              <a:t>Copyright © 2023 Self Transcendence Co., Ltd. All Right Reserved.</a:t>
            </a:r>
            <a:endParaRPr kumimoji="1" lang="ja-JP" altLang="en-US" dirty="0"/>
          </a:p>
        </p:txBody>
      </p:sp>
      <p:sp>
        <p:nvSpPr>
          <p:cNvPr id="11" name="Slide Number Placeholder 3"/>
          <p:cNvSpPr>
            <a:spLocks noGrp="1"/>
          </p:cNvSpPr>
          <p:nvPr>
            <p:ph type="sldNum" sz="quarter" idx="11"/>
          </p:nvPr>
        </p:nvSpPr>
        <p:spPr>
          <a:xfrm>
            <a:off x="305405" y="5919158"/>
            <a:ext cx="812800" cy="675343"/>
          </a:xfrm>
          <a:prstGeom prst="rect">
            <a:avLst/>
          </a:prstGeom>
        </p:spPr>
        <p:txBody>
          <a:bodyPr/>
          <a:lstStyle>
            <a:lvl1pPr algn="l">
              <a:defRPr/>
            </a:lvl1pPr>
          </a:lstStyle>
          <a:p>
            <a:fld id="{B54AD89C-DF1E-4948-B597-5DD47B34A9CA}" type="slidenum">
              <a:rPr kumimoji="1" lang="ja-JP" altLang="en-US" smtClean="0"/>
              <a:pPr/>
              <a:t>‹#›</a:t>
            </a:fld>
            <a:endParaRPr kumimoji="1" lang="ja-JP" altLang="en-US" dirty="0"/>
          </a:p>
        </p:txBody>
      </p:sp>
      <p:sp>
        <p:nvSpPr>
          <p:cNvPr id="12" name="Text Placeholder 5"/>
          <p:cNvSpPr>
            <a:spLocks noGrp="1"/>
          </p:cNvSpPr>
          <p:nvPr>
            <p:ph type="body" sz="quarter" idx="15" hasCustomPrompt="1"/>
          </p:nvPr>
        </p:nvSpPr>
        <p:spPr>
          <a:xfrm>
            <a:off x="4970716" y="4142541"/>
            <a:ext cx="3126917" cy="1448539"/>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Text Placeholder 5"/>
          <p:cNvSpPr>
            <a:spLocks noGrp="1"/>
          </p:cNvSpPr>
          <p:nvPr>
            <p:ph type="body" sz="quarter" idx="16" hasCustomPrompt="1"/>
          </p:nvPr>
        </p:nvSpPr>
        <p:spPr>
          <a:xfrm>
            <a:off x="4970716" y="3660431"/>
            <a:ext cx="3126917" cy="429599"/>
          </a:xfrm>
        </p:spPr>
        <p:txBody>
          <a:bodyPr anchor="b">
            <a:noAutofit/>
          </a:bodyPr>
          <a:lstStyle>
            <a:lvl1pPr marL="0" indent="0" algn="just">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76411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par>
                          <p:cTn id="13" fill="hold">
                            <p:stCondLst>
                              <p:cond delay="2050"/>
                            </p:stCondLst>
                            <p:childTnLst>
                              <p:par>
                                <p:cTn id="14" presetID="10" presetClass="entr" presetSubtype="0" fill="hold" grpId="0" nodeType="afterEffect">
                                  <p:stCondLst>
                                    <p:cond delay="25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par>
                          <p:cTn id="17" fill="hold">
                            <p:stCondLst>
                              <p:cond delay="28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3300"/>
                            </p:stCondLst>
                            <p:childTnLst>
                              <p:par>
                                <p:cTn id="22" presetID="10" presetClass="entr" presetSubtype="0" fill="hold" grpId="0" nodeType="afterEffect">
                                  <p:stCondLst>
                                    <p:cond delay="25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par>
                          <p:cTn id="25" fill="hold">
                            <p:stCondLst>
                              <p:cond delay="4050"/>
                            </p:stCondLst>
                            <p:childTnLst>
                              <p:par>
                                <p:cTn id="26" presetID="10"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par>
                          <p:cTn id="29" fill="hold">
                            <p:stCondLst>
                              <p:cond delay="4550"/>
                            </p:stCondLst>
                            <p:childTnLst>
                              <p:par>
                                <p:cTn id="30" presetID="10" presetClass="entr" presetSubtype="0" fill="hold" grpId="0" nodeType="afterEffect">
                                  <p:stCondLst>
                                    <p:cond delay="25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2" grpId="0" animBg="1"/>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6" grpId="0">
        <p:tmplLst>
          <p:tmpl>
            <p:tnLst>
              <p:par>
                <p:cTn presetID="10" presetClass="entr" presetSubtype="0"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2" grpId="0">
        <p:tmplLst>
          <p:tmpl>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and long tex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0"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6" name="Title 1"/>
          <p:cNvSpPr>
            <a:spLocks noGrp="1"/>
          </p:cNvSpPr>
          <p:nvPr>
            <p:ph type="title" hasCustomPrompt="1"/>
          </p:nvPr>
        </p:nvSpPr>
        <p:spPr>
          <a:xfrm>
            <a:off x="392191" y="2422731"/>
            <a:ext cx="3556042" cy="2012539"/>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7" name="Picture Placeholder 6"/>
          <p:cNvSpPr>
            <a:spLocks noGrp="1"/>
          </p:cNvSpPr>
          <p:nvPr>
            <p:ph type="pic" sz="quarter" idx="13"/>
          </p:nvPr>
        </p:nvSpPr>
        <p:spPr>
          <a:xfrm>
            <a:off x="5263848" y="955823"/>
            <a:ext cx="5992585" cy="247264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Text Placeholder 5"/>
          <p:cNvSpPr>
            <a:spLocks noGrp="1"/>
          </p:cNvSpPr>
          <p:nvPr>
            <p:ph type="body" sz="quarter" idx="15" hasCustomPrompt="1"/>
          </p:nvPr>
        </p:nvSpPr>
        <p:spPr>
          <a:xfrm>
            <a:off x="5196114" y="3710999"/>
            <a:ext cx="6134705" cy="2208159"/>
          </a:xfrm>
        </p:spPr>
        <p:txBody>
          <a:bodyPr numCol="1" spcCol="540000"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74510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205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tmplLst>
          <p:tmpl>
            <p:tnLst>
              <p:par>
                <p:cTn presetID="10" presetClass="entr" presetSubtype="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umbered list - 5 ite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0"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6" name="Title 1"/>
          <p:cNvSpPr>
            <a:spLocks noGrp="1"/>
          </p:cNvSpPr>
          <p:nvPr>
            <p:ph type="title" hasCustomPrompt="1"/>
          </p:nvPr>
        </p:nvSpPr>
        <p:spPr>
          <a:xfrm>
            <a:off x="392191" y="2422731"/>
            <a:ext cx="3556042" cy="2012539"/>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grpSp>
        <p:nvGrpSpPr>
          <p:cNvPr id="9" name="Group 8"/>
          <p:cNvGrpSpPr/>
          <p:nvPr userDrawn="1"/>
        </p:nvGrpSpPr>
        <p:grpSpPr>
          <a:xfrm>
            <a:off x="6096000" y="955823"/>
            <a:ext cx="701662" cy="701770"/>
            <a:chOff x="9144000" y="1433513"/>
            <a:chExt cx="1408161" cy="1408161"/>
          </a:xfrm>
        </p:grpSpPr>
        <p:sp>
          <p:nvSpPr>
            <p:cNvPr id="7" name="Rectangle 6"/>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8" name="Rectangle 7"/>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10" name="Text Placeholder 5"/>
          <p:cNvSpPr>
            <a:spLocks noGrp="1"/>
          </p:cNvSpPr>
          <p:nvPr>
            <p:ph type="body" sz="quarter" idx="15" hasCustomPrompt="1"/>
          </p:nvPr>
        </p:nvSpPr>
        <p:spPr>
          <a:xfrm>
            <a:off x="6204413" y="1003218"/>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1" name="Text Placeholder 5"/>
          <p:cNvSpPr>
            <a:spLocks noGrp="1"/>
          </p:cNvSpPr>
          <p:nvPr>
            <p:ph type="body" sz="quarter" idx="12" hasCustomPrompt="1"/>
          </p:nvPr>
        </p:nvSpPr>
        <p:spPr>
          <a:xfrm>
            <a:off x="6926281" y="1335575"/>
            <a:ext cx="3250653"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4" hasCustomPrompt="1"/>
          </p:nvPr>
        </p:nvSpPr>
        <p:spPr>
          <a:xfrm>
            <a:off x="6926281" y="955823"/>
            <a:ext cx="3250653"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13" name="Group 12"/>
          <p:cNvGrpSpPr/>
          <p:nvPr userDrawn="1"/>
        </p:nvGrpSpPr>
        <p:grpSpPr>
          <a:xfrm>
            <a:off x="6096000" y="2018216"/>
            <a:ext cx="701662" cy="701770"/>
            <a:chOff x="9144000" y="1433513"/>
            <a:chExt cx="1408161" cy="1408161"/>
          </a:xfrm>
        </p:grpSpPr>
        <p:sp>
          <p:nvSpPr>
            <p:cNvPr id="14" name="Rectangle 13"/>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15" name="Rectangle 14"/>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16" name="Text Placeholder 5"/>
          <p:cNvSpPr>
            <a:spLocks noGrp="1"/>
          </p:cNvSpPr>
          <p:nvPr>
            <p:ph type="body" sz="quarter" idx="16" hasCustomPrompt="1"/>
          </p:nvPr>
        </p:nvSpPr>
        <p:spPr>
          <a:xfrm>
            <a:off x="6204413" y="2065611"/>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7" name="Text Placeholder 5"/>
          <p:cNvSpPr>
            <a:spLocks noGrp="1"/>
          </p:cNvSpPr>
          <p:nvPr>
            <p:ph type="body" sz="quarter" idx="17" hasCustomPrompt="1"/>
          </p:nvPr>
        </p:nvSpPr>
        <p:spPr>
          <a:xfrm>
            <a:off x="6926281" y="2397968"/>
            <a:ext cx="3250653"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8" name="Text Placeholder 5"/>
          <p:cNvSpPr>
            <a:spLocks noGrp="1"/>
          </p:cNvSpPr>
          <p:nvPr>
            <p:ph type="body" sz="quarter" idx="18" hasCustomPrompt="1"/>
          </p:nvPr>
        </p:nvSpPr>
        <p:spPr>
          <a:xfrm>
            <a:off x="6926281" y="2018216"/>
            <a:ext cx="3250653"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19" name="Group 18"/>
          <p:cNvGrpSpPr/>
          <p:nvPr userDrawn="1"/>
        </p:nvGrpSpPr>
        <p:grpSpPr>
          <a:xfrm>
            <a:off x="6096000" y="3080609"/>
            <a:ext cx="701662" cy="701770"/>
            <a:chOff x="9144000" y="1433513"/>
            <a:chExt cx="1408161" cy="1408161"/>
          </a:xfrm>
        </p:grpSpPr>
        <p:sp>
          <p:nvSpPr>
            <p:cNvPr id="20" name="Rectangle 19"/>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21" name="Rectangle 20"/>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2" name="Text Placeholder 5"/>
          <p:cNvSpPr>
            <a:spLocks noGrp="1"/>
          </p:cNvSpPr>
          <p:nvPr>
            <p:ph type="body" sz="quarter" idx="19" hasCustomPrompt="1"/>
          </p:nvPr>
        </p:nvSpPr>
        <p:spPr>
          <a:xfrm>
            <a:off x="6204413" y="3128003"/>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23" name="Text Placeholder 5"/>
          <p:cNvSpPr>
            <a:spLocks noGrp="1"/>
          </p:cNvSpPr>
          <p:nvPr>
            <p:ph type="body" sz="quarter" idx="20" hasCustomPrompt="1"/>
          </p:nvPr>
        </p:nvSpPr>
        <p:spPr>
          <a:xfrm>
            <a:off x="6926281" y="3460361"/>
            <a:ext cx="3250653"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4" name="Text Placeholder 5"/>
          <p:cNvSpPr>
            <a:spLocks noGrp="1"/>
          </p:cNvSpPr>
          <p:nvPr>
            <p:ph type="body" sz="quarter" idx="21" hasCustomPrompt="1"/>
          </p:nvPr>
        </p:nvSpPr>
        <p:spPr>
          <a:xfrm>
            <a:off x="6926281" y="3080609"/>
            <a:ext cx="3250653"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25" name="Group 24"/>
          <p:cNvGrpSpPr/>
          <p:nvPr userDrawn="1"/>
        </p:nvGrpSpPr>
        <p:grpSpPr>
          <a:xfrm>
            <a:off x="6096000" y="4143002"/>
            <a:ext cx="701662" cy="701770"/>
            <a:chOff x="9144000" y="1433513"/>
            <a:chExt cx="1408161" cy="1408161"/>
          </a:xfrm>
        </p:grpSpPr>
        <p:sp>
          <p:nvSpPr>
            <p:cNvPr id="26" name="Rectangle 25"/>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27" name="Rectangle 26"/>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8" name="Text Placeholder 5"/>
          <p:cNvSpPr>
            <a:spLocks noGrp="1"/>
          </p:cNvSpPr>
          <p:nvPr>
            <p:ph type="body" sz="quarter" idx="22" hasCustomPrompt="1"/>
          </p:nvPr>
        </p:nvSpPr>
        <p:spPr>
          <a:xfrm>
            <a:off x="6204413" y="4190396"/>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29" name="Text Placeholder 5"/>
          <p:cNvSpPr>
            <a:spLocks noGrp="1"/>
          </p:cNvSpPr>
          <p:nvPr>
            <p:ph type="body" sz="quarter" idx="23" hasCustomPrompt="1"/>
          </p:nvPr>
        </p:nvSpPr>
        <p:spPr>
          <a:xfrm>
            <a:off x="6926281" y="4522753"/>
            <a:ext cx="3250653"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0" name="Text Placeholder 5"/>
          <p:cNvSpPr>
            <a:spLocks noGrp="1"/>
          </p:cNvSpPr>
          <p:nvPr>
            <p:ph type="body" sz="quarter" idx="24" hasCustomPrompt="1"/>
          </p:nvPr>
        </p:nvSpPr>
        <p:spPr>
          <a:xfrm>
            <a:off x="6926281" y="4143002"/>
            <a:ext cx="3250653"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31" name="Group 30"/>
          <p:cNvGrpSpPr/>
          <p:nvPr userDrawn="1"/>
        </p:nvGrpSpPr>
        <p:grpSpPr>
          <a:xfrm>
            <a:off x="6096000" y="5205395"/>
            <a:ext cx="701662" cy="701770"/>
            <a:chOff x="9144000" y="1433513"/>
            <a:chExt cx="1408161" cy="1408161"/>
          </a:xfrm>
        </p:grpSpPr>
        <p:sp>
          <p:nvSpPr>
            <p:cNvPr id="32" name="Rectangle 31"/>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33" name="Rectangle 32"/>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34" name="Text Placeholder 5"/>
          <p:cNvSpPr>
            <a:spLocks noGrp="1"/>
          </p:cNvSpPr>
          <p:nvPr>
            <p:ph type="body" sz="quarter" idx="25" hasCustomPrompt="1"/>
          </p:nvPr>
        </p:nvSpPr>
        <p:spPr>
          <a:xfrm>
            <a:off x="6204413" y="5252789"/>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35" name="Text Placeholder 5"/>
          <p:cNvSpPr>
            <a:spLocks noGrp="1"/>
          </p:cNvSpPr>
          <p:nvPr>
            <p:ph type="body" sz="quarter" idx="26" hasCustomPrompt="1"/>
          </p:nvPr>
        </p:nvSpPr>
        <p:spPr>
          <a:xfrm>
            <a:off x="6926281" y="5585146"/>
            <a:ext cx="3250653"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6" name="Text Placeholder 5"/>
          <p:cNvSpPr>
            <a:spLocks noGrp="1"/>
          </p:cNvSpPr>
          <p:nvPr>
            <p:ph type="body" sz="quarter" idx="27" hasCustomPrompt="1"/>
          </p:nvPr>
        </p:nvSpPr>
        <p:spPr>
          <a:xfrm>
            <a:off x="6926281" y="5205395"/>
            <a:ext cx="3250653"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9570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2" presetClass="entr" presetSubtype="2" decel="100000" fill="hold" grpId="0"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 calcmode="lin" valueType="num">
                                      <p:cBhvr additive="base">
                                        <p:cTn id="15" dur="10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10">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1+#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par>
                                <p:cTn id="21" presetID="49" presetClass="entr" presetSubtype="0" decel="100000" fill="hold" grpId="1"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 calcmode="lin" valueType="num">
                                      <p:cBhvr>
                                        <p:cTn id="23"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10">
                                            <p:txEl>
                                              <p:pRg st="0" end="0"/>
                                            </p:txEl>
                                          </p:spTgt>
                                        </p:tgtEl>
                                        <p:attrNameLst>
                                          <p:attrName>style.rotation</p:attrName>
                                        </p:attrNameLst>
                                      </p:cBhvr>
                                      <p:tavLst>
                                        <p:tav tm="0">
                                          <p:val>
                                            <p:fltVal val="360"/>
                                          </p:val>
                                        </p:tav>
                                        <p:tav tm="100000">
                                          <p:val>
                                            <p:fltVal val="0"/>
                                          </p:val>
                                        </p:tav>
                                      </p:tavLst>
                                    </p:anim>
                                    <p:animEffect transition="in" filter="fade">
                                      <p:cBhvr>
                                        <p:cTn id="26" dur="1000"/>
                                        <p:tgtEl>
                                          <p:spTgt spid="10">
                                            <p:txEl>
                                              <p:pRg st="0" end="0"/>
                                            </p:txEl>
                                          </p:spTgt>
                                        </p:tgtEl>
                                      </p:cBhvr>
                                    </p:animEffect>
                                  </p:childTnLst>
                                </p:cTn>
                              </p:par>
                              <p:par>
                                <p:cTn id="27" presetID="49" presetClass="entr" presetSubtype="0" decel="10000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fltVal val="0"/>
                                          </p:val>
                                        </p:tav>
                                        <p:tav tm="100000">
                                          <p:val>
                                            <p:strVal val="#ppt_w"/>
                                          </p:val>
                                        </p:tav>
                                      </p:tavLst>
                                    </p:anim>
                                    <p:anim calcmode="lin" valueType="num">
                                      <p:cBhvr>
                                        <p:cTn id="30" dur="1000" fill="hold"/>
                                        <p:tgtEl>
                                          <p:spTgt spid="9"/>
                                        </p:tgtEl>
                                        <p:attrNameLst>
                                          <p:attrName>ppt_h</p:attrName>
                                        </p:attrNameLst>
                                      </p:cBhvr>
                                      <p:tavLst>
                                        <p:tav tm="0">
                                          <p:val>
                                            <p:fltVal val="0"/>
                                          </p:val>
                                        </p:tav>
                                        <p:tav tm="100000">
                                          <p:val>
                                            <p:strVal val="#ppt_h"/>
                                          </p:val>
                                        </p:tav>
                                      </p:tavLst>
                                    </p:anim>
                                    <p:anim calcmode="lin" valueType="num">
                                      <p:cBhvr>
                                        <p:cTn id="31" dur="1000" fill="hold"/>
                                        <p:tgtEl>
                                          <p:spTgt spid="9"/>
                                        </p:tgtEl>
                                        <p:attrNameLst>
                                          <p:attrName>style.rotation</p:attrName>
                                        </p:attrNameLst>
                                      </p:cBhvr>
                                      <p:tavLst>
                                        <p:tav tm="0">
                                          <p:val>
                                            <p:fltVal val="360"/>
                                          </p:val>
                                        </p:tav>
                                        <p:tav tm="100000">
                                          <p:val>
                                            <p:fltVal val="0"/>
                                          </p:val>
                                        </p:tav>
                                      </p:tavLst>
                                    </p:anim>
                                    <p:animEffect transition="in" filter="fade">
                                      <p:cBhvr>
                                        <p:cTn id="32" dur="1000"/>
                                        <p:tgtEl>
                                          <p:spTgt spid="9"/>
                                        </p:tgtEl>
                                      </p:cBhvr>
                                    </p:animEffect>
                                  </p:childTnLst>
                                </p:cTn>
                              </p:par>
                            </p:childTnLst>
                          </p:cTn>
                        </p:par>
                        <p:par>
                          <p:cTn id="33" fill="hold">
                            <p:stCondLst>
                              <p:cond delay="255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3050"/>
                            </p:stCondLst>
                            <p:childTnLst>
                              <p:par>
                                <p:cTn id="41" presetID="2" presetClass="entr" presetSubtype="2" decel="100000" fill="hold" grpId="0" nodeType="after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10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16">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2" decel="10000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1000" fill="hold"/>
                                        <p:tgtEl>
                                          <p:spTgt spid="13"/>
                                        </p:tgtEl>
                                        <p:attrNameLst>
                                          <p:attrName>ppt_x</p:attrName>
                                        </p:attrNameLst>
                                      </p:cBhvr>
                                      <p:tavLst>
                                        <p:tav tm="0">
                                          <p:val>
                                            <p:strVal val="1+#ppt_w/2"/>
                                          </p:val>
                                        </p:tav>
                                        <p:tav tm="100000">
                                          <p:val>
                                            <p:strVal val="#ppt_x"/>
                                          </p:val>
                                        </p:tav>
                                      </p:tavLst>
                                    </p:anim>
                                    <p:anim calcmode="lin" valueType="num">
                                      <p:cBhvr additive="base">
                                        <p:cTn id="48" dur="1000" fill="hold"/>
                                        <p:tgtEl>
                                          <p:spTgt spid="13"/>
                                        </p:tgtEl>
                                        <p:attrNameLst>
                                          <p:attrName>ppt_y</p:attrName>
                                        </p:attrNameLst>
                                      </p:cBhvr>
                                      <p:tavLst>
                                        <p:tav tm="0">
                                          <p:val>
                                            <p:strVal val="#ppt_y"/>
                                          </p:val>
                                        </p:tav>
                                        <p:tav tm="100000">
                                          <p:val>
                                            <p:strVal val="#ppt_y"/>
                                          </p:val>
                                        </p:tav>
                                      </p:tavLst>
                                    </p:anim>
                                  </p:childTnLst>
                                </p:cTn>
                              </p:par>
                              <p:par>
                                <p:cTn id="49" presetID="49" presetClass="entr" presetSubtype="0" decel="100000" fill="hold" grpId="1" nodeType="with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anim calcmode="lin" valueType="num">
                                      <p:cBhvr>
                                        <p:cTn id="5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5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53" dur="1000" fill="hold"/>
                                        <p:tgtEl>
                                          <p:spTgt spid="16">
                                            <p:txEl>
                                              <p:pRg st="0" end="0"/>
                                            </p:txEl>
                                          </p:spTgt>
                                        </p:tgtEl>
                                        <p:attrNameLst>
                                          <p:attrName>style.rotation</p:attrName>
                                        </p:attrNameLst>
                                      </p:cBhvr>
                                      <p:tavLst>
                                        <p:tav tm="0">
                                          <p:val>
                                            <p:fltVal val="360"/>
                                          </p:val>
                                        </p:tav>
                                        <p:tav tm="100000">
                                          <p:val>
                                            <p:fltVal val="0"/>
                                          </p:val>
                                        </p:tav>
                                      </p:tavLst>
                                    </p:anim>
                                    <p:animEffect transition="in" filter="fade">
                                      <p:cBhvr>
                                        <p:cTn id="54" dur="1000"/>
                                        <p:tgtEl>
                                          <p:spTgt spid="16">
                                            <p:txEl>
                                              <p:pRg st="0" end="0"/>
                                            </p:txEl>
                                          </p:spTgt>
                                        </p:tgtEl>
                                      </p:cBhvr>
                                    </p:animEffect>
                                  </p:childTnLst>
                                </p:cTn>
                              </p:par>
                              <p:par>
                                <p:cTn id="55" presetID="49" presetClass="entr" presetSubtype="0" decel="100000" fill="hold"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fill="hold"/>
                                        <p:tgtEl>
                                          <p:spTgt spid="13"/>
                                        </p:tgtEl>
                                        <p:attrNameLst>
                                          <p:attrName>ppt_w</p:attrName>
                                        </p:attrNameLst>
                                      </p:cBhvr>
                                      <p:tavLst>
                                        <p:tav tm="0">
                                          <p:val>
                                            <p:fltVal val="0"/>
                                          </p:val>
                                        </p:tav>
                                        <p:tav tm="100000">
                                          <p:val>
                                            <p:strVal val="#ppt_w"/>
                                          </p:val>
                                        </p:tav>
                                      </p:tavLst>
                                    </p:anim>
                                    <p:anim calcmode="lin" valueType="num">
                                      <p:cBhvr>
                                        <p:cTn id="58" dur="1000" fill="hold"/>
                                        <p:tgtEl>
                                          <p:spTgt spid="13"/>
                                        </p:tgtEl>
                                        <p:attrNameLst>
                                          <p:attrName>ppt_h</p:attrName>
                                        </p:attrNameLst>
                                      </p:cBhvr>
                                      <p:tavLst>
                                        <p:tav tm="0">
                                          <p:val>
                                            <p:fltVal val="0"/>
                                          </p:val>
                                        </p:tav>
                                        <p:tav tm="100000">
                                          <p:val>
                                            <p:strVal val="#ppt_h"/>
                                          </p:val>
                                        </p:tav>
                                      </p:tavLst>
                                    </p:anim>
                                    <p:anim calcmode="lin" valueType="num">
                                      <p:cBhvr>
                                        <p:cTn id="59" dur="1000" fill="hold"/>
                                        <p:tgtEl>
                                          <p:spTgt spid="13"/>
                                        </p:tgtEl>
                                        <p:attrNameLst>
                                          <p:attrName>style.rotation</p:attrName>
                                        </p:attrNameLst>
                                      </p:cBhvr>
                                      <p:tavLst>
                                        <p:tav tm="0">
                                          <p:val>
                                            <p:fltVal val="360"/>
                                          </p:val>
                                        </p:tav>
                                        <p:tav tm="100000">
                                          <p:val>
                                            <p:fltVal val="0"/>
                                          </p:val>
                                        </p:tav>
                                      </p:tavLst>
                                    </p:anim>
                                    <p:animEffect transition="in" filter="fade">
                                      <p:cBhvr>
                                        <p:cTn id="60" dur="1000"/>
                                        <p:tgtEl>
                                          <p:spTgt spid="13"/>
                                        </p:tgtEl>
                                      </p:cBhvr>
                                    </p:animEffect>
                                  </p:childTnLst>
                                </p:cTn>
                              </p:par>
                            </p:childTnLst>
                          </p:cTn>
                        </p:par>
                        <p:par>
                          <p:cTn id="61" fill="hold">
                            <p:stCondLst>
                              <p:cond delay="4050"/>
                            </p:stCondLst>
                            <p:childTnLst>
                              <p:par>
                                <p:cTn id="62" presetID="10" presetClass="entr" presetSubtype="0"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par>
                          <p:cTn id="68" fill="hold">
                            <p:stCondLst>
                              <p:cond delay="4550"/>
                            </p:stCondLst>
                            <p:childTnLst>
                              <p:par>
                                <p:cTn id="69" presetID="2" presetClass="entr" presetSubtype="2" decel="100000" fill="hold" grpId="0" nodeType="afterEffect">
                                  <p:stCondLst>
                                    <p:cond delay="0"/>
                                  </p:stCondLst>
                                  <p:childTnLst>
                                    <p:set>
                                      <p:cBhvr>
                                        <p:cTn id="70" dur="1" fill="hold">
                                          <p:stCondLst>
                                            <p:cond delay="0"/>
                                          </p:stCondLst>
                                        </p:cTn>
                                        <p:tgtEl>
                                          <p:spTgt spid="22">
                                            <p:txEl>
                                              <p:pRg st="0" end="0"/>
                                            </p:txEl>
                                          </p:spTgt>
                                        </p:tgtEl>
                                        <p:attrNameLst>
                                          <p:attrName>style.visibility</p:attrName>
                                        </p:attrNameLst>
                                      </p:cBhvr>
                                      <p:to>
                                        <p:strVal val="visible"/>
                                      </p:to>
                                    </p:set>
                                    <p:anim calcmode="lin" valueType="num">
                                      <p:cBhvr additive="base">
                                        <p:cTn id="71" dur="10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72" dur="1000" fill="hold"/>
                                        <p:tgtEl>
                                          <p:spTgt spid="22">
                                            <p:txEl>
                                              <p:pRg st="0" end="0"/>
                                            </p:txEl>
                                          </p:spTgt>
                                        </p:tgtEl>
                                        <p:attrNameLst>
                                          <p:attrName>ppt_y</p:attrName>
                                        </p:attrNameLst>
                                      </p:cBhvr>
                                      <p:tavLst>
                                        <p:tav tm="0">
                                          <p:val>
                                            <p:strVal val="#ppt_y"/>
                                          </p:val>
                                        </p:tav>
                                        <p:tav tm="100000">
                                          <p:val>
                                            <p:strVal val="#ppt_y"/>
                                          </p:val>
                                        </p:tav>
                                      </p:tavLst>
                                    </p:anim>
                                  </p:childTnLst>
                                </p:cTn>
                              </p:par>
                              <p:par>
                                <p:cTn id="73" presetID="2" presetClass="entr" presetSubtype="2" decel="10000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1000" fill="hold"/>
                                        <p:tgtEl>
                                          <p:spTgt spid="19"/>
                                        </p:tgtEl>
                                        <p:attrNameLst>
                                          <p:attrName>ppt_x</p:attrName>
                                        </p:attrNameLst>
                                      </p:cBhvr>
                                      <p:tavLst>
                                        <p:tav tm="0">
                                          <p:val>
                                            <p:strVal val="1+#ppt_w/2"/>
                                          </p:val>
                                        </p:tav>
                                        <p:tav tm="100000">
                                          <p:val>
                                            <p:strVal val="#ppt_x"/>
                                          </p:val>
                                        </p:tav>
                                      </p:tavLst>
                                    </p:anim>
                                    <p:anim calcmode="lin" valueType="num">
                                      <p:cBhvr additive="base">
                                        <p:cTn id="76" dur="1000" fill="hold"/>
                                        <p:tgtEl>
                                          <p:spTgt spid="19"/>
                                        </p:tgtEl>
                                        <p:attrNameLst>
                                          <p:attrName>ppt_y</p:attrName>
                                        </p:attrNameLst>
                                      </p:cBhvr>
                                      <p:tavLst>
                                        <p:tav tm="0">
                                          <p:val>
                                            <p:strVal val="#ppt_y"/>
                                          </p:val>
                                        </p:tav>
                                        <p:tav tm="100000">
                                          <p:val>
                                            <p:strVal val="#ppt_y"/>
                                          </p:val>
                                        </p:tav>
                                      </p:tavLst>
                                    </p:anim>
                                  </p:childTnLst>
                                </p:cTn>
                              </p:par>
                              <p:par>
                                <p:cTn id="77" presetID="49" presetClass="entr" presetSubtype="0" decel="100000" fill="hold" grpId="1" nodeType="withEffect">
                                  <p:stCondLst>
                                    <p:cond delay="0"/>
                                  </p:stCondLst>
                                  <p:childTnLst>
                                    <p:set>
                                      <p:cBhvr>
                                        <p:cTn id="78" dur="1" fill="hold">
                                          <p:stCondLst>
                                            <p:cond delay="0"/>
                                          </p:stCondLst>
                                        </p:cTn>
                                        <p:tgtEl>
                                          <p:spTgt spid="22">
                                            <p:txEl>
                                              <p:pRg st="0" end="0"/>
                                            </p:txEl>
                                          </p:spTgt>
                                        </p:tgtEl>
                                        <p:attrNameLst>
                                          <p:attrName>style.visibility</p:attrName>
                                        </p:attrNameLst>
                                      </p:cBhvr>
                                      <p:to>
                                        <p:strVal val="visible"/>
                                      </p:to>
                                    </p:set>
                                    <p:anim calcmode="lin" valueType="num">
                                      <p:cBhvr>
                                        <p:cTn id="79" dur="10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80" dur="1000" fill="hold"/>
                                        <p:tgtEl>
                                          <p:spTgt spid="22">
                                            <p:txEl>
                                              <p:pRg st="0" end="0"/>
                                            </p:txEl>
                                          </p:spTgt>
                                        </p:tgtEl>
                                        <p:attrNameLst>
                                          <p:attrName>ppt_h</p:attrName>
                                        </p:attrNameLst>
                                      </p:cBhvr>
                                      <p:tavLst>
                                        <p:tav tm="0">
                                          <p:val>
                                            <p:fltVal val="0"/>
                                          </p:val>
                                        </p:tav>
                                        <p:tav tm="100000">
                                          <p:val>
                                            <p:strVal val="#ppt_h"/>
                                          </p:val>
                                        </p:tav>
                                      </p:tavLst>
                                    </p:anim>
                                    <p:anim calcmode="lin" valueType="num">
                                      <p:cBhvr>
                                        <p:cTn id="81" dur="1000" fill="hold"/>
                                        <p:tgtEl>
                                          <p:spTgt spid="22">
                                            <p:txEl>
                                              <p:pRg st="0" end="0"/>
                                            </p:txEl>
                                          </p:spTgt>
                                        </p:tgtEl>
                                        <p:attrNameLst>
                                          <p:attrName>style.rotation</p:attrName>
                                        </p:attrNameLst>
                                      </p:cBhvr>
                                      <p:tavLst>
                                        <p:tav tm="0">
                                          <p:val>
                                            <p:fltVal val="360"/>
                                          </p:val>
                                        </p:tav>
                                        <p:tav tm="100000">
                                          <p:val>
                                            <p:fltVal val="0"/>
                                          </p:val>
                                        </p:tav>
                                      </p:tavLst>
                                    </p:anim>
                                    <p:animEffect transition="in" filter="fade">
                                      <p:cBhvr>
                                        <p:cTn id="82" dur="1000"/>
                                        <p:tgtEl>
                                          <p:spTgt spid="22">
                                            <p:txEl>
                                              <p:pRg st="0" end="0"/>
                                            </p:txEl>
                                          </p:spTgt>
                                        </p:tgtEl>
                                      </p:cBhvr>
                                    </p:animEffect>
                                  </p:childTnLst>
                                </p:cTn>
                              </p:par>
                              <p:par>
                                <p:cTn id="83" presetID="49" presetClass="entr" presetSubtype="0" decel="100000" fill="hold" nodeType="with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p:cTn id="85" dur="1000" fill="hold"/>
                                        <p:tgtEl>
                                          <p:spTgt spid="19"/>
                                        </p:tgtEl>
                                        <p:attrNameLst>
                                          <p:attrName>ppt_w</p:attrName>
                                        </p:attrNameLst>
                                      </p:cBhvr>
                                      <p:tavLst>
                                        <p:tav tm="0">
                                          <p:val>
                                            <p:fltVal val="0"/>
                                          </p:val>
                                        </p:tav>
                                        <p:tav tm="100000">
                                          <p:val>
                                            <p:strVal val="#ppt_w"/>
                                          </p:val>
                                        </p:tav>
                                      </p:tavLst>
                                    </p:anim>
                                    <p:anim calcmode="lin" valueType="num">
                                      <p:cBhvr>
                                        <p:cTn id="86" dur="1000" fill="hold"/>
                                        <p:tgtEl>
                                          <p:spTgt spid="19"/>
                                        </p:tgtEl>
                                        <p:attrNameLst>
                                          <p:attrName>ppt_h</p:attrName>
                                        </p:attrNameLst>
                                      </p:cBhvr>
                                      <p:tavLst>
                                        <p:tav tm="0">
                                          <p:val>
                                            <p:fltVal val="0"/>
                                          </p:val>
                                        </p:tav>
                                        <p:tav tm="100000">
                                          <p:val>
                                            <p:strVal val="#ppt_h"/>
                                          </p:val>
                                        </p:tav>
                                      </p:tavLst>
                                    </p:anim>
                                    <p:anim calcmode="lin" valueType="num">
                                      <p:cBhvr>
                                        <p:cTn id="87" dur="1000" fill="hold"/>
                                        <p:tgtEl>
                                          <p:spTgt spid="19"/>
                                        </p:tgtEl>
                                        <p:attrNameLst>
                                          <p:attrName>style.rotation</p:attrName>
                                        </p:attrNameLst>
                                      </p:cBhvr>
                                      <p:tavLst>
                                        <p:tav tm="0">
                                          <p:val>
                                            <p:fltVal val="360"/>
                                          </p:val>
                                        </p:tav>
                                        <p:tav tm="100000">
                                          <p:val>
                                            <p:fltVal val="0"/>
                                          </p:val>
                                        </p:tav>
                                      </p:tavLst>
                                    </p:anim>
                                    <p:animEffect transition="in" filter="fade">
                                      <p:cBhvr>
                                        <p:cTn id="88" dur="1000"/>
                                        <p:tgtEl>
                                          <p:spTgt spid="19"/>
                                        </p:tgtEl>
                                      </p:cBhvr>
                                    </p:animEffect>
                                  </p:childTnLst>
                                </p:cTn>
                              </p:par>
                            </p:childTnLst>
                          </p:cTn>
                        </p:par>
                        <p:par>
                          <p:cTn id="89" fill="hold">
                            <p:stCondLst>
                              <p:cond delay="5550"/>
                            </p:stCondLst>
                            <p:childTnLst>
                              <p:par>
                                <p:cTn id="90" presetID="10" presetClass="entr" presetSubtype="0"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fade">
                                      <p:cBhvr>
                                        <p:cTn id="92" dur="500"/>
                                        <p:tgtEl>
                                          <p:spTgt spid="2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500"/>
                                        <p:tgtEl>
                                          <p:spTgt spid="23"/>
                                        </p:tgtEl>
                                      </p:cBhvr>
                                    </p:animEffect>
                                  </p:childTnLst>
                                </p:cTn>
                              </p:par>
                            </p:childTnLst>
                          </p:cTn>
                        </p:par>
                        <p:par>
                          <p:cTn id="96" fill="hold">
                            <p:stCondLst>
                              <p:cond delay="6050"/>
                            </p:stCondLst>
                            <p:childTnLst>
                              <p:par>
                                <p:cTn id="97" presetID="2" presetClass="entr" presetSubtype="2" decel="100000" fill="hold" grpId="0" nodeType="afterEffect">
                                  <p:stCondLst>
                                    <p:cond delay="0"/>
                                  </p:stCondLst>
                                  <p:childTnLst>
                                    <p:set>
                                      <p:cBhvr>
                                        <p:cTn id="98" dur="1" fill="hold">
                                          <p:stCondLst>
                                            <p:cond delay="0"/>
                                          </p:stCondLst>
                                        </p:cTn>
                                        <p:tgtEl>
                                          <p:spTgt spid="28">
                                            <p:txEl>
                                              <p:pRg st="0" end="0"/>
                                            </p:txEl>
                                          </p:spTgt>
                                        </p:tgtEl>
                                        <p:attrNameLst>
                                          <p:attrName>style.visibility</p:attrName>
                                        </p:attrNameLst>
                                      </p:cBhvr>
                                      <p:to>
                                        <p:strVal val="visible"/>
                                      </p:to>
                                    </p:set>
                                    <p:anim calcmode="lin" valueType="num">
                                      <p:cBhvr additive="base">
                                        <p:cTn id="99" dur="1000" fill="hold"/>
                                        <p:tgtEl>
                                          <p:spTgt spid="28">
                                            <p:txEl>
                                              <p:pRg st="0" end="0"/>
                                            </p:txEl>
                                          </p:spTgt>
                                        </p:tgtEl>
                                        <p:attrNameLst>
                                          <p:attrName>ppt_x</p:attrName>
                                        </p:attrNameLst>
                                      </p:cBhvr>
                                      <p:tavLst>
                                        <p:tav tm="0">
                                          <p:val>
                                            <p:strVal val="1+#ppt_w/2"/>
                                          </p:val>
                                        </p:tav>
                                        <p:tav tm="100000">
                                          <p:val>
                                            <p:strVal val="#ppt_x"/>
                                          </p:val>
                                        </p:tav>
                                      </p:tavLst>
                                    </p:anim>
                                    <p:anim calcmode="lin" valueType="num">
                                      <p:cBhvr additive="base">
                                        <p:cTn id="100" dur="1000" fill="hold"/>
                                        <p:tgtEl>
                                          <p:spTgt spid="28">
                                            <p:txEl>
                                              <p:pRg st="0" end="0"/>
                                            </p:txEl>
                                          </p:spTgt>
                                        </p:tgtEl>
                                        <p:attrNameLst>
                                          <p:attrName>ppt_y</p:attrName>
                                        </p:attrNameLst>
                                      </p:cBhvr>
                                      <p:tavLst>
                                        <p:tav tm="0">
                                          <p:val>
                                            <p:strVal val="#ppt_y"/>
                                          </p:val>
                                        </p:tav>
                                        <p:tav tm="100000">
                                          <p:val>
                                            <p:strVal val="#ppt_y"/>
                                          </p:val>
                                        </p:tav>
                                      </p:tavLst>
                                    </p:anim>
                                  </p:childTnLst>
                                </p:cTn>
                              </p:par>
                              <p:par>
                                <p:cTn id="101" presetID="2" presetClass="entr" presetSubtype="2" decel="100000" fill="hold" nodeType="withEffect">
                                  <p:stCondLst>
                                    <p:cond delay="0"/>
                                  </p:stCondLst>
                                  <p:childTnLst>
                                    <p:set>
                                      <p:cBhvr>
                                        <p:cTn id="102" dur="1" fill="hold">
                                          <p:stCondLst>
                                            <p:cond delay="0"/>
                                          </p:stCondLst>
                                        </p:cTn>
                                        <p:tgtEl>
                                          <p:spTgt spid="25"/>
                                        </p:tgtEl>
                                        <p:attrNameLst>
                                          <p:attrName>style.visibility</p:attrName>
                                        </p:attrNameLst>
                                      </p:cBhvr>
                                      <p:to>
                                        <p:strVal val="visible"/>
                                      </p:to>
                                    </p:set>
                                    <p:anim calcmode="lin" valueType="num">
                                      <p:cBhvr additive="base">
                                        <p:cTn id="103" dur="1000" fill="hold"/>
                                        <p:tgtEl>
                                          <p:spTgt spid="25"/>
                                        </p:tgtEl>
                                        <p:attrNameLst>
                                          <p:attrName>ppt_x</p:attrName>
                                        </p:attrNameLst>
                                      </p:cBhvr>
                                      <p:tavLst>
                                        <p:tav tm="0">
                                          <p:val>
                                            <p:strVal val="1+#ppt_w/2"/>
                                          </p:val>
                                        </p:tav>
                                        <p:tav tm="100000">
                                          <p:val>
                                            <p:strVal val="#ppt_x"/>
                                          </p:val>
                                        </p:tav>
                                      </p:tavLst>
                                    </p:anim>
                                    <p:anim calcmode="lin" valueType="num">
                                      <p:cBhvr additive="base">
                                        <p:cTn id="104" dur="1000" fill="hold"/>
                                        <p:tgtEl>
                                          <p:spTgt spid="25"/>
                                        </p:tgtEl>
                                        <p:attrNameLst>
                                          <p:attrName>ppt_y</p:attrName>
                                        </p:attrNameLst>
                                      </p:cBhvr>
                                      <p:tavLst>
                                        <p:tav tm="0">
                                          <p:val>
                                            <p:strVal val="#ppt_y"/>
                                          </p:val>
                                        </p:tav>
                                        <p:tav tm="100000">
                                          <p:val>
                                            <p:strVal val="#ppt_y"/>
                                          </p:val>
                                        </p:tav>
                                      </p:tavLst>
                                    </p:anim>
                                  </p:childTnLst>
                                </p:cTn>
                              </p:par>
                              <p:par>
                                <p:cTn id="105" presetID="49" presetClass="entr" presetSubtype="0" decel="100000" fill="hold" grpId="1" nodeType="withEffect">
                                  <p:stCondLst>
                                    <p:cond delay="0"/>
                                  </p:stCondLst>
                                  <p:childTnLst>
                                    <p:set>
                                      <p:cBhvr>
                                        <p:cTn id="106" dur="1" fill="hold">
                                          <p:stCondLst>
                                            <p:cond delay="0"/>
                                          </p:stCondLst>
                                        </p:cTn>
                                        <p:tgtEl>
                                          <p:spTgt spid="28">
                                            <p:txEl>
                                              <p:pRg st="0" end="0"/>
                                            </p:txEl>
                                          </p:spTgt>
                                        </p:tgtEl>
                                        <p:attrNameLst>
                                          <p:attrName>style.visibility</p:attrName>
                                        </p:attrNameLst>
                                      </p:cBhvr>
                                      <p:to>
                                        <p:strVal val="visible"/>
                                      </p:to>
                                    </p:set>
                                    <p:anim calcmode="lin" valueType="num">
                                      <p:cBhvr>
                                        <p:cTn id="107" dur="10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108" dur="1000" fill="hold"/>
                                        <p:tgtEl>
                                          <p:spTgt spid="28">
                                            <p:txEl>
                                              <p:pRg st="0" end="0"/>
                                            </p:txEl>
                                          </p:spTgt>
                                        </p:tgtEl>
                                        <p:attrNameLst>
                                          <p:attrName>ppt_h</p:attrName>
                                        </p:attrNameLst>
                                      </p:cBhvr>
                                      <p:tavLst>
                                        <p:tav tm="0">
                                          <p:val>
                                            <p:fltVal val="0"/>
                                          </p:val>
                                        </p:tav>
                                        <p:tav tm="100000">
                                          <p:val>
                                            <p:strVal val="#ppt_h"/>
                                          </p:val>
                                        </p:tav>
                                      </p:tavLst>
                                    </p:anim>
                                    <p:anim calcmode="lin" valueType="num">
                                      <p:cBhvr>
                                        <p:cTn id="109" dur="1000" fill="hold"/>
                                        <p:tgtEl>
                                          <p:spTgt spid="28">
                                            <p:txEl>
                                              <p:pRg st="0" end="0"/>
                                            </p:txEl>
                                          </p:spTgt>
                                        </p:tgtEl>
                                        <p:attrNameLst>
                                          <p:attrName>style.rotation</p:attrName>
                                        </p:attrNameLst>
                                      </p:cBhvr>
                                      <p:tavLst>
                                        <p:tav tm="0">
                                          <p:val>
                                            <p:fltVal val="360"/>
                                          </p:val>
                                        </p:tav>
                                        <p:tav tm="100000">
                                          <p:val>
                                            <p:fltVal val="0"/>
                                          </p:val>
                                        </p:tav>
                                      </p:tavLst>
                                    </p:anim>
                                    <p:animEffect transition="in" filter="fade">
                                      <p:cBhvr>
                                        <p:cTn id="110" dur="1000"/>
                                        <p:tgtEl>
                                          <p:spTgt spid="28">
                                            <p:txEl>
                                              <p:pRg st="0" end="0"/>
                                            </p:txEl>
                                          </p:spTgt>
                                        </p:tgtEl>
                                      </p:cBhvr>
                                    </p:animEffect>
                                  </p:childTnLst>
                                </p:cTn>
                              </p:par>
                              <p:par>
                                <p:cTn id="111" presetID="49" presetClass="entr" presetSubtype="0" decel="100000" fill="hold" nodeType="withEffect">
                                  <p:stCondLst>
                                    <p:cond delay="0"/>
                                  </p:stCondLst>
                                  <p:childTnLst>
                                    <p:set>
                                      <p:cBhvr>
                                        <p:cTn id="112" dur="1" fill="hold">
                                          <p:stCondLst>
                                            <p:cond delay="0"/>
                                          </p:stCondLst>
                                        </p:cTn>
                                        <p:tgtEl>
                                          <p:spTgt spid="25"/>
                                        </p:tgtEl>
                                        <p:attrNameLst>
                                          <p:attrName>style.visibility</p:attrName>
                                        </p:attrNameLst>
                                      </p:cBhvr>
                                      <p:to>
                                        <p:strVal val="visible"/>
                                      </p:to>
                                    </p:set>
                                    <p:anim calcmode="lin" valueType="num">
                                      <p:cBhvr>
                                        <p:cTn id="113" dur="1000" fill="hold"/>
                                        <p:tgtEl>
                                          <p:spTgt spid="25"/>
                                        </p:tgtEl>
                                        <p:attrNameLst>
                                          <p:attrName>ppt_w</p:attrName>
                                        </p:attrNameLst>
                                      </p:cBhvr>
                                      <p:tavLst>
                                        <p:tav tm="0">
                                          <p:val>
                                            <p:fltVal val="0"/>
                                          </p:val>
                                        </p:tav>
                                        <p:tav tm="100000">
                                          <p:val>
                                            <p:strVal val="#ppt_w"/>
                                          </p:val>
                                        </p:tav>
                                      </p:tavLst>
                                    </p:anim>
                                    <p:anim calcmode="lin" valueType="num">
                                      <p:cBhvr>
                                        <p:cTn id="114" dur="1000" fill="hold"/>
                                        <p:tgtEl>
                                          <p:spTgt spid="25"/>
                                        </p:tgtEl>
                                        <p:attrNameLst>
                                          <p:attrName>ppt_h</p:attrName>
                                        </p:attrNameLst>
                                      </p:cBhvr>
                                      <p:tavLst>
                                        <p:tav tm="0">
                                          <p:val>
                                            <p:fltVal val="0"/>
                                          </p:val>
                                        </p:tav>
                                        <p:tav tm="100000">
                                          <p:val>
                                            <p:strVal val="#ppt_h"/>
                                          </p:val>
                                        </p:tav>
                                      </p:tavLst>
                                    </p:anim>
                                    <p:anim calcmode="lin" valueType="num">
                                      <p:cBhvr>
                                        <p:cTn id="115" dur="1000" fill="hold"/>
                                        <p:tgtEl>
                                          <p:spTgt spid="25"/>
                                        </p:tgtEl>
                                        <p:attrNameLst>
                                          <p:attrName>style.rotation</p:attrName>
                                        </p:attrNameLst>
                                      </p:cBhvr>
                                      <p:tavLst>
                                        <p:tav tm="0">
                                          <p:val>
                                            <p:fltVal val="360"/>
                                          </p:val>
                                        </p:tav>
                                        <p:tav tm="100000">
                                          <p:val>
                                            <p:fltVal val="0"/>
                                          </p:val>
                                        </p:tav>
                                      </p:tavLst>
                                    </p:anim>
                                    <p:animEffect transition="in" filter="fade">
                                      <p:cBhvr>
                                        <p:cTn id="116" dur="1000"/>
                                        <p:tgtEl>
                                          <p:spTgt spid="25"/>
                                        </p:tgtEl>
                                      </p:cBhvr>
                                    </p:animEffect>
                                  </p:childTnLst>
                                </p:cTn>
                              </p:par>
                            </p:childTnLst>
                          </p:cTn>
                        </p:par>
                        <p:par>
                          <p:cTn id="117" fill="hold">
                            <p:stCondLst>
                              <p:cond delay="7050"/>
                            </p:stCondLst>
                            <p:childTnLst>
                              <p:par>
                                <p:cTn id="118" presetID="10" presetClass="entr" presetSubtype="0"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fade">
                                      <p:cBhvr>
                                        <p:cTn id="120" dur="500"/>
                                        <p:tgtEl>
                                          <p:spTgt spid="30"/>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9"/>
                                        </p:tgtEl>
                                        <p:attrNameLst>
                                          <p:attrName>style.visibility</p:attrName>
                                        </p:attrNameLst>
                                      </p:cBhvr>
                                      <p:to>
                                        <p:strVal val="visible"/>
                                      </p:to>
                                    </p:set>
                                    <p:animEffect transition="in" filter="fade">
                                      <p:cBhvr>
                                        <p:cTn id="123" dur="500"/>
                                        <p:tgtEl>
                                          <p:spTgt spid="29"/>
                                        </p:tgtEl>
                                      </p:cBhvr>
                                    </p:animEffect>
                                  </p:childTnLst>
                                </p:cTn>
                              </p:par>
                            </p:childTnLst>
                          </p:cTn>
                        </p:par>
                        <p:par>
                          <p:cTn id="124" fill="hold">
                            <p:stCondLst>
                              <p:cond delay="7550"/>
                            </p:stCondLst>
                            <p:childTnLst>
                              <p:par>
                                <p:cTn id="125" presetID="2" presetClass="entr" presetSubtype="2" decel="100000" fill="hold" grpId="0" nodeType="afterEffect">
                                  <p:stCondLst>
                                    <p:cond delay="0"/>
                                  </p:stCondLst>
                                  <p:childTnLst>
                                    <p:set>
                                      <p:cBhvr>
                                        <p:cTn id="126" dur="1" fill="hold">
                                          <p:stCondLst>
                                            <p:cond delay="0"/>
                                          </p:stCondLst>
                                        </p:cTn>
                                        <p:tgtEl>
                                          <p:spTgt spid="34">
                                            <p:txEl>
                                              <p:pRg st="0" end="0"/>
                                            </p:txEl>
                                          </p:spTgt>
                                        </p:tgtEl>
                                        <p:attrNameLst>
                                          <p:attrName>style.visibility</p:attrName>
                                        </p:attrNameLst>
                                      </p:cBhvr>
                                      <p:to>
                                        <p:strVal val="visible"/>
                                      </p:to>
                                    </p:set>
                                    <p:anim calcmode="lin" valueType="num">
                                      <p:cBhvr additive="base">
                                        <p:cTn id="127" dur="1000" fill="hold"/>
                                        <p:tgtEl>
                                          <p:spTgt spid="34">
                                            <p:txEl>
                                              <p:pRg st="0" end="0"/>
                                            </p:txEl>
                                          </p:spTgt>
                                        </p:tgtEl>
                                        <p:attrNameLst>
                                          <p:attrName>ppt_x</p:attrName>
                                        </p:attrNameLst>
                                      </p:cBhvr>
                                      <p:tavLst>
                                        <p:tav tm="0">
                                          <p:val>
                                            <p:strVal val="1+#ppt_w/2"/>
                                          </p:val>
                                        </p:tav>
                                        <p:tav tm="100000">
                                          <p:val>
                                            <p:strVal val="#ppt_x"/>
                                          </p:val>
                                        </p:tav>
                                      </p:tavLst>
                                    </p:anim>
                                    <p:anim calcmode="lin" valueType="num">
                                      <p:cBhvr additive="base">
                                        <p:cTn id="128" dur="1000" fill="hold"/>
                                        <p:tgtEl>
                                          <p:spTgt spid="34">
                                            <p:txEl>
                                              <p:pRg st="0" end="0"/>
                                            </p:txEl>
                                          </p:spTgt>
                                        </p:tgtEl>
                                        <p:attrNameLst>
                                          <p:attrName>ppt_y</p:attrName>
                                        </p:attrNameLst>
                                      </p:cBhvr>
                                      <p:tavLst>
                                        <p:tav tm="0">
                                          <p:val>
                                            <p:strVal val="#ppt_y"/>
                                          </p:val>
                                        </p:tav>
                                        <p:tav tm="100000">
                                          <p:val>
                                            <p:strVal val="#ppt_y"/>
                                          </p:val>
                                        </p:tav>
                                      </p:tavLst>
                                    </p:anim>
                                  </p:childTnLst>
                                </p:cTn>
                              </p:par>
                              <p:par>
                                <p:cTn id="129" presetID="2" presetClass="entr" presetSubtype="2" decel="100000" fill="hold" nodeType="withEffect">
                                  <p:stCondLst>
                                    <p:cond delay="0"/>
                                  </p:stCondLst>
                                  <p:childTnLst>
                                    <p:set>
                                      <p:cBhvr>
                                        <p:cTn id="130" dur="1" fill="hold">
                                          <p:stCondLst>
                                            <p:cond delay="0"/>
                                          </p:stCondLst>
                                        </p:cTn>
                                        <p:tgtEl>
                                          <p:spTgt spid="31"/>
                                        </p:tgtEl>
                                        <p:attrNameLst>
                                          <p:attrName>style.visibility</p:attrName>
                                        </p:attrNameLst>
                                      </p:cBhvr>
                                      <p:to>
                                        <p:strVal val="visible"/>
                                      </p:to>
                                    </p:set>
                                    <p:anim calcmode="lin" valueType="num">
                                      <p:cBhvr additive="base">
                                        <p:cTn id="131" dur="1000" fill="hold"/>
                                        <p:tgtEl>
                                          <p:spTgt spid="31"/>
                                        </p:tgtEl>
                                        <p:attrNameLst>
                                          <p:attrName>ppt_x</p:attrName>
                                        </p:attrNameLst>
                                      </p:cBhvr>
                                      <p:tavLst>
                                        <p:tav tm="0">
                                          <p:val>
                                            <p:strVal val="1+#ppt_w/2"/>
                                          </p:val>
                                        </p:tav>
                                        <p:tav tm="100000">
                                          <p:val>
                                            <p:strVal val="#ppt_x"/>
                                          </p:val>
                                        </p:tav>
                                      </p:tavLst>
                                    </p:anim>
                                    <p:anim calcmode="lin" valueType="num">
                                      <p:cBhvr additive="base">
                                        <p:cTn id="132" dur="1000" fill="hold"/>
                                        <p:tgtEl>
                                          <p:spTgt spid="31"/>
                                        </p:tgtEl>
                                        <p:attrNameLst>
                                          <p:attrName>ppt_y</p:attrName>
                                        </p:attrNameLst>
                                      </p:cBhvr>
                                      <p:tavLst>
                                        <p:tav tm="0">
                                          <p:val>
                                            <p:strVal val="#ppt_y"/>
                                          </p:val>
                                        </p:tav>
                                        <p:tav tm="100000">
                                          <p:val>
                                            <p:strVal val="#ppt_y"/>
                                          </p:val>
                                        </p:tav>
                                      </p:tavLst>
                                    </p:anim>
                                  </p:childTnLst>
                                </p:cTn>
                              </p:par>
                              <p:par>
                                <p:cTn id="133" presetID="49" presetClass="entr" presetSubtype="0" decel="100000" fill="hold" grpId="1" nodeType="withEffect">
                                  <p:stCondLst>
                                    <p:cond delay="0"/>
                                  </p:stCondLst>
                                  <p:childTnLst>
                                    <p:set>
                                      <p:cBhvr>
                                        <p:cTn id="134" dur="1" fill="hold">
                                          <p:stCondLst>
                                            <p:cond delay="0"/>
                                          </p:stCondLst>
                                        </p:cTn>
                                        <p:tgtEl>
                                          <p:spTgt spid="34">
                                            <p:txEl>
                                              <p:pRg st="0" end="0"/>
                                            </p:txEl>
                                          </p:spTgt>
                                        </p:tgtEl>
                                        <p:attrNameLst>
                                          <p:attrName>style.visibility</p:attrName>
                                        </p:attrNameLst>
                                      </p:cBhvr>
                                      <p:to>
                                        <p:strVal val="visible"/>
                                      </p:to>
                                    </p:set>
                                    <p:anim calcmode="lin" valueType="num">
                                      <p:cBhvr>
                                        <p:cTn id="135" dur="10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136" dur="1000" fill="hold"/>
                                        <p:tgtEl>
                                          <p:spTgt spid="34">
                                            <p:txEl>
                                              <p:pRg st="0" end="0"/>
                                            </p:txEl>
                                          </p:spTgt>
                                        </p:tgtEl>
                                        <p:attrNameLst>
                                          <p:attrName>ppt_h</p:attrName>
                                        </p:attrNameLst>
                                      </p:cBhvr>
                                      <p:tavLst>
                                        <p:tav tm="0">
                                          <p:val>
                                            <p:fltVal val="0"/>
                                          </p:val>
                                        </p:tav>
                                        <p:tav tm="100000">
                                          <p:val>
                                            <p:strVal val="#ppt_h"/>
                                          </p:val>
                                        </p:tav>
                                      </p:tavLst>
                                    </p:anim>
                                    <p:anim calcmode="lin" valueType="num">
                                      <p:cBhvr>
                                        <p:cTn id="137" dur="1000" fill="hold"/>
                                        <p:tgtEl>
                                          <p:spTgt spid="34">
                                            <p:txEl>
                                              <p:pRg st="0" end="0"/>
                                            </p:txEl>
                                          </p:spTgt>
                                        </p:tgtEl>
                                        <p:attrNameLst>
                                          <p:attrName>style.rotation</p:attrName>
                                        </p:attrNameLst>
                                      </p:cBhvr>
                                      <p:tavLst>
                                        <p:tav tm="0">
                                          <p:val>
                                            <p:fltVal val="360"/>
                                          </p:val>
                                        </p:tav>
                                        <p:tav tm="100000">
                                          <p:val>
                                            <p:fltVal val="0"/>
                                          </p:val>
                                        </p:tav>
                                      </p:tavLst>
                                    </p:anim>
                                    <p:animEffect transition="in" filter="fade">
                                      <p:cBhvr>
                                        <p:cTn id="138" dur="1000"/>
                                        <p:tgtEl>
                                          <p:spTgt spid="34">
                                            <p:txEl>
                                              <p:pRg st="0" end="0"/>
                                            </p:txEl>
                                          </p:spTgt>
                                        </p:tgtEl>
                                      </p:cBhvr>
                                    </p:animEffect>
                                  </p:childTnLst>
                                </p:cTn>
                              </p:par>
                              <p:par>
                                <p:cTn id="139" presetID="49" presetClass="entr" presetSubtype="0" decel="100000" fill="hold" nodeType="withEffect">
                                  <p:stCondLst>
                                    <p:cond delay="0"/>
                                  </p:stCondLst>
                                  <p:childTnLst>
                                    <p:set>
                                      <p:cBhvr>
                                        <p:cTn id="140" dur="1" fill="hold">
                                          <p:stCondLst>
                                            <p:cond delay="0"/>
                                          </p:stCondLst>
                                        </p:cTn>
                                        <p:tgtEl>
                                          <p:spTgt spid="31"/>
                                        </p:tgtEl>
                                        <p:attrNameLst>
                                          <p:attrName>style.visibility</p:attrName>
                                        </p:attrNameLst>
                                      </p:cBhvr>
                                      <p:to>
                                        <p:strVal val="visible"/>
                                      </p:to>
                                    </p:set>
                                    <p:anim calcmode="lin" valueType="num">
                                      <p:cBhvr>
                                        <p:cTn id="141" dur="1000" fill="hold"/>
                                        <p:tgtEl>
                                          <p:spTgt spid="31"/>
                                        </p:tgtEl>
                                        <p:attrNameLst>
                                          <p:attrName>ppt_w</p:attrName>
                                        </p:attrNameLst>
                                      </p:cBhvr>
                                      <p:tavLst>
                                        <p:tav tm="0">
                                          <p:val>
                                            <p:fltVal val="0"/>
                                          </p:val>
                                        </p:tav>
                                        <p:tav tm="100000">
                                          <p:val>
                                            <p:strVal val="#ppt_w"/>
                                          </p:val>
                                        </p:tav>
                                      </p:tavLst>
                                    </p:anim>
                                    <p:anim calcmode="lin" valueType="num">
                                      <p:cBhvr>
                                        <p:cTn id="142" dur="1000" fill="hold"/>
                                        <p:tgtEl>
                                          <p:spTgt spid="31"/>
                                        </p:tgtEl>
                                        <p:attrNameLst>
                                          <p:attrName>ppt_h</p:attrName>
                                        </p:attrNameLst>
                                      </p:cBhvr>
                                      <p:tavLst>
                                        <p:tav tm="0">
                                          <p:val>
                                            <p:fltVal val="0"/>
                                          </p:val>
                                        </p:tav>
                                        <p:tav tm="100000">
                                          <p:val>
                                            <p:strVal val="#ppt_h"/>
                                          </p:val>
                                        </p:tav>
                                      </p:tavLst>
                                    </p:anim>
                                    <p:anim calcmode="lin" valueType="num">
                                      <p:cBhvr>
                                        <p:cTn id="143" dur="1000" fill="hold"/>
                                        <p:tgtEl>
                                          <p:spTgt spid="31"/>
                                        </p:tgtEl>
                                        <p:attrNameLst>
                                          <p:attrName>style.rotation</p:attrName>
                                        </p:attrNameLst>
                                      </p:cBhvr>
                                      <p:tavLst>
                                        <p:tav tm="0">
                                          <p:val>
                                            <p:fltVal val="360"/>
                                          </p:val>
                                        </p:tav>
                                        <p:tav tm="100000">
                                          <p:val>
                                            <p:fltVal val="0"/>
                                          </p:val>
                                        </p:tav>
                                      </p:tavLst>
                                    </p:anim>
                                    <p:animEffect transition="in" filter="fade">
                                      <p:cBhvr>
                                        <p:cTn id="144" dur="1000"/>
                                        <p:tgtEl>
                                          <p:spTgt spid="31"/>
                                        </p:tgtEl>
                                      </p:cBhvr>
                                    </p:animEffect>
                                  </p:childTnLst>
                                </p:cTn>
                              </p:par>
                            </p:childTnLst>
                          </p:cTn>
                        </p:par>
                        <p:par>
                          <p:cTn id="145" fill="hold">
                            <p:stCondLst>
                              <p:cond delay="8550"/>
                            </p:stCondLst>
                            <p:childTnLst>
                              <p:par>
                                <p:cTn id="146" presetID="10" presetClass="entr" presetSubtype="0" fill="hold" grpId="0" nodeType="afterEffect">
                                  <p:stCondLst>
                                    <p:cond delay="0"/>
                                  </p:stCondLst>
                                  <p:childTnLst>
                                    <p:set>
                                      <p:cBhvr>
                                        <p:cTn id="147" dur="1" fill="hold">
                                          <p:stCondLst>
                                            <p:cond delay="0"/>
                                          </p:stCondLst>
                                        </p:cTn>
                                        <p:tgtEl>
                                          <p:spTgt spid="36"/>
                                        </p:tgtEl>
                                        <p:attrNameLst>
                                          <p:attrName>style.visibility</p:attrName>
                                        </p:attrNameLst>
                                      </p:cBhvr>
                                      <p:to>
                                        <p:strVal val="visible"/>
                                      </p:to>
                                    </p:set>
                                    <p:animEffect transition="in" filter="fade">
                                      <p:cBhvr>
                                        <p:cTn id="148" dur="500"/>
                                        <p:tgtEl>
                                          <p:spTgt spid="36"/>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35"/>
                                        </p:tgtEl>
                                        <p:attrNameLst>
                                          <p:attrName>style.visibility</p:attrName>
                                        </p:attrNameLst>
                                      </p:cBhvr>
                                      <p:to>
                                        <p:strVal val="visible"/>
                                      </p:to>
                                    </p:set>
                                    <p:animEffect transition="in" filter="fade">
                                      <p:cBhvr>
                                        <p:cTn id="15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build="p">
        <p:tmplLst>
          <p:tmpl lvl="1">
            <p:tnLst>
              <p:par>
                <p:cTn presetID="2" presetClass="entr" presetSubtype="2" decel="10000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1000" fill="hold"/>
                        <p:tgtEl>
                          <p:spTgt spid="10"/>
                        </p:tgtEl>
                        <p:attrNameLst>
                          <p:attrName>ppt_x</p:attrName>
                        </p:attrNameLst>
                      </p:cBhvr>
                      <p:tavLst>
                        <p:tav tm="0">
                          <p:val>
                            <p:strVal val="1+#ppt_w/2"/>
                          </p:val>
                        </p:tav>
                        <p:tav tm="100000">
                          <p:val>
                            <p:strVal val="#ppt_x"/>
                          </p:val>
                        </p:tav>
                      </p:tavLst>
                    </p:anim>
                    <p:anim calcmode="lin" valueType="num">
                      <p:cBhvr additive="base">
                        <p:cTn dur="1000" fill="hold"/>
                        <p:tgtEl>
                          <p:spTgt spid="10"/>
                        </p:tgtEl>
                        <p:attrNameLst>
                          <p:attrName>ppt_y</p:attrName>
                        </p:attrNameLst>
                      </p:cBhvr>
                      <p:tavLst>
                        <p:tav tm="0">
                          <p:val>
                            <p:strVal val="#ppt_y"/>
                          </p:val>
                        </p:tav>
                        <p:tav tm="100000">
                          <p:val>
                            <p:strVal val="#ppt_y"/>
                          </p:val>
                        </p:tav>
                      </p:tavLst>
                    </p:anim>
                  </p:childTnLst>
                </p:cTn>
              </p:par>
            </p:tnLst>
          </p:tmpl>
        </p:tmplLst>
      </p:bldP>
      <p:bldP spid="10" grpId="1" build="p">
        <p:tmplLst>
          <p:tmpl lvl="1">
            <p:tnLst>
              <p:par>
                <p:cTn presetID="49" presetClass="entr" presetSubtype="0"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p:cTn dur="1000" fill="hold"/>
                        <p:tgtEl>
                          <p:spTgt spid="10"/>
                        </p:tgtEl>
                        <p:attrNameLst>
                          <p:attrName>ppt_w</p:attrName>
                        </p:attrNameLst>
                      </p:cBhvr>
                      <p:tavLst>
                        <p:tav tm="0">
                          <p:val>
                            <p:fltVal val="0"/>
                          </p:val>
                        </p:tav>
                        <p:tav tm="100000">
                          <p:val>
                            <p:strVal val="#ppt_w"/>
                          </p:val>
                        </p:tav>
                      </p:tavLst>
                    </p:anim>
                    <p:anim calcmode="lin" valueType="num">
                      <p:cBhvr>
                        <p:cTn dur="1000" fill="hold"/>
                        <p:tgtEl>
                          <p:spTgt spid="10"/>
                        </p:tgtEl>
                        <p:attrNameLst>
                          <p:attrName>ppt_h</p:attrName>
                        </p:attrNameLst>
                      </p:cBhvr>
                      <p:tavLst>
                        <p:tav tm="0">
                          <p:val>
                            <p:fltVal val="0"/>
                          </p:val>
                        </p:tav>
                        <p:tav tm="100000">
                          <p:val>
                            <p:strVal val="#ppt_h"/>
                          </p:val>
                        </p:tav>
                      </p:tavLst>
                    </p:anim>
                    <p:anim calcmode="lin" valueType="num">
                      <p:cBhvr>
                        <p:cTn dur="1000" fill="hold"/>
                        <p:tgtEl>
                          <p:spTgt spid="10"/>
                        </p:tgtEl>
                        <p:attrNameLst>
                          <p:attrName>style.rotation</p:attrName>
                        </p:attrNameLst>
                      </p:cBhvr>
                      <p:tavLst>
                        <p:tav tm="0">
                          <p:val>
                            <p:fltVal val="360"/>
                          </p:val>
                        </p:tav>
                        <p:tav tm="100000">
                          <p:val>
                            <p:fltVal val="0"/>
                          </p:val>
                        </p:tav>
                      </p:tavLst>
                    </p:anim>
                    <p:animEffect transition="in" filter="fade">
                      <p:cBhvr>
                        <p:cTn dur="1000"/>
                        <p:tgtEl>
                          <p:spTgt spid="10"/>
                        </p:tgtEl>
                      </p:cBhvr>
                    </p:animEffect>
                  </p:childTnLst>
                </p:cTn>
              </p:par>
            </p:tnLst>
          </p:tmpl>
        </p:tmplLst>
      </p:bldP>
      <p:bldP spid="11" grpId="0">
        <p:tmplLst>
          <p:tmpl>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p:tmplLst>
          <p:tmpl>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6" grpId="0" build="p">
        <p:tmplLst>
          <p:tmpl lvl="1">
            <p:tnLst>
              <p:par>
                <p:cTn presetID="2" presetClass="entr" presetSubtype="2" decel="10000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1000" fill="hold"/>
                        <p:tgtEl>
                          <p:spTgt spid="16"/>
                        </p:tgtEl>
                        <p:attrNameLst>
                          <p:attrName>ppt_x</p:attrName>
                        </p:attrNameLst>
                      </p:cBhvr>
                      <p:tavLst>
                        <p:tav tm="0">
                          <p:val>
                            <p:strVal val="1+#ppt_w/2"/>
                          </p:val>
                        </p:tav>
                        <p:tav tm="100000">
                          <p:val>
                            <p:strVal val="#ppt_x"/>
                          </p:val>
                        </p:tav>
                      </p:tavLst>
                    </p:anim>
                    <p:anim calcmode="lin" valueType="num">
                      <p:cBhvr additive="base">
                        <p:cTn dur="1000" fill="hold"/>
                        <p:tgtEl>
                          <p:spTgt spid="16"/>
                        </p:tgtEl>
                        <p:attrNameLst>
                          <p:attrName>ppt_y</p:attrName>
                        </p:attrNameLst>
                      </p:cBhvr>
                      <p:tavLst>
                        <p:tav tm="0">
                          <p:val>
                            <p:strVal val="#ppt_y"/>
                          </p:val>
                        </p:tav>
                        <p:tav tm="100000">
                          <p:val>
                            <p:strVal val="#ppt_y"/>
                          </p:val>
                        </p:tav>
                      </p:tavLst>
                    </p:anim>
                  </p:childTnLst>
                </p:cTn>
              </p:par>
            </p:tnLst>
          </p:tmpl>
        </p:tmplLst>
      </p:bldP>
      <p:bldP spid="16" grpId="1" build="p">
        <p:tmplLst>
          <p:tmpl lvl="1">
            <p:tnLst>
              <p:par>
                <p:cTn presetID="49" presetClass="entr" presetSubtype="0" decel="100000" fill="hold" nodeType="with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p:cTn dur="1000" fill="hold"/>
                        <p:tgtEl>
                          <p:spTgt spid="16"/>
                        </p:tgtEl>
                        <p:attrNameLst>
                          <p:attrName>ppt_w</p:attrName>
                        </p:attrNameLst>
                      </p:cBhvr>
                      <p:tavLst>
                        <p:tav tm="0">
                          <p:val>
                            <p:fltVal val="0"/>
                          </p:val>
                        </p:tav>
                        <p:tav tm="100000">
                          <p:val>
                            <p:strVal val="#ppt_w"/>
                          </p:val>
                        </p:tav>
                      </p:tavLst>
                    </p:anim>
                    <p:anim calcmode="lin" valueType="num">
                      <p:cBhvr>
                        <p:cTn dur="1000" fill="hold"/>
                        <p:tgtEl>
                          <p:spTgt spid="16"/>
                        </p:tgtEl>
                        <p:attrNameLst>
                          <p:attrName>ppt_h</p:attrName>
                        </p:attrNameLst>
                      </p:cBhvr>
                      <p:tavLst>
                        <p:tav tm="0">
                          <p:val>
                            <p:fltVal val="0"/>
                          </p:val>
                        </p:tav>
                        <p:tav tm="100000">
                          <p:val>
                            <p:strVal val="#ppt_h"/>
                          </p:val>
                        </p:tav>
                      </p:tavLst>
                    </p:anim>
                    <p:anim calcmode="lin" valueType="num">
                      <p:cBhvr>
                        <p:cTn dur="1000" fill="hold"/>
                        <p:tgtEl>
                          <p:spTgt spid="16"/>
                        </p:tgtEl>
                        <p:attrNameLst>
                          <p:attrName>style.rotation</p:attrName>
                        </p:attrNameLst>
                      </p:cBhvr>
                      <p:tavLst>
                        <p:tav tm="0">
                          <p:val>
                            <p:fltVal val="360"/>
                          </p:val>
                        </p:tav>
                        <p:tav tm="100000">
                          <p:val>
                            <p:fltVal val="0"/>
                          </p:val>
                        </p:tav>
                      </p:tavLst>
                    </p:anim>
                    <p:animEffect transition="in" filter="fade">
                      <p:cBhvr>
                        <p:cTn dur="1000"/>
                        <p:tgtEl>
                          <p:spTgt spid="16"/>
                        </p:tgtEl>
                      </p:cBhvr>
                    </p:animEffect>
                  </p:childTnLst>
                </p:cTn>
              </p:par>
            </p:tnLst>
          </p:tmpl>
        </p:tmplLst>
      </p:bldP>
      <p:bldP spid="17" grpId="0">
        <p:tmplLst>
          <p:tmpl>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p:tmplLst>
          <p:tmpl>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2" grpId="0" build="p">
        <p:tmplLst>
          <p:tmpl lvl="1">
            <p:tnLst>
              <p:par>
                <p:cTn presetID="2" presetClass="entr" presetSubtype="2" decel="10000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1000" fill="hold"/>
                        <p:tgtEl>
                          <p:spTgt spid="22"/>
                        </p:tgtEl>
                        <p:attrNameLst>
                          <p:attrName>ppt_x</p:attrName>
                        </p:attrNameLst>
                      </p:cBhvr>
                      <p:tavLst>
                        <p:tav tm="0">
                          <p:val>
                            <p:strVal val="1+#ppt_w/2"/>
                          </p:val>
                        </p:tav>
                        <p:tav tm="100000">
                          <p:val>
                            <p:strVal val="#ppt_x"/>
                          </p:val>
                        </p:tav>
                      </p:tavLst>
                    </p:anim>
                    <p:anim calcmode="lin" valueType="num">
                      <p:cBhvr additive="base">
                        <p:cTn dur="1000" fill="hold"/>
                        <p:tgtEl>
                          <p:spTgt spid="22"/>
                        </p:tgtEl>
                        <p:attrNameLst>
                          <p:attrName>ppt_y</p:attrName>
                        </p:attrNameLst>
                      </p:cBhvr>
                      <p:tavLst>
                        <p:tav tm="0">
                          <p:val>
                            <p:strVal val="#ppt_y"/>
                          </p:val>
                        </p:tav>
                        <p:tav tm="100000">
                          <p:val>
                            <p:strVal val="#ppt_y"/>
                          </p:val>
                        </p:tav>
                      </p:tavLst>
                    </p:anim>
                  </p:childTnLst>
                </p:cTn>
              </p:par>
            </p:tnLst>
          </p:tmpl>
        </p:tmplLst>
      </p:bldP>
      <p:bldP spid="22" grpId="1" build="p">
        <p:tmplLst>
          <p:tmpl lvl="1">
            <p:tnLst>
              <p:par>
                <p:cTn presetID="49" presetClass="entr" presetSubtype="0" decel="10000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p:cTn dur="1000" fill="hold"/>
                        <p:tgtEl>
                          <p:spTgt spid="22"/>
                        </p:tgtEl>
                        <p:attrNameLst>
                          <p:attrName>ppt_w</p:attrName>
                        </p:attrNameLst>
                      </p:cBhvr>
                      <p:tavLst>
                        <p:tav tm="0">
                          <p:val>
                            <p:fltVal val="0"/>
                          </p:val>
                        </p:tav>
                        <p:tav tm="100000">
                          <p:val>
                            <p:strVal val="#ppt_w"/>
                          </p:val>
                        </p:tav>
                      </p:tavLst>
                    </p:anim>
                    <p:anim calcmode="lin" valueType="num">
                      <p:cBhvr>
                        <p:cTn dur="1000" fill="hold"/>
                        <p:tgtEl>
                          <p:spTgt spid="22"/>
                        </p:tgtEl>
                        <p:attrNameLst>
                          <p:attrName>ppt_h</p:attrName>
                        </p:attrNameLst>
                      </p:cBhvr>
                      <p:tavLst>
                        <p:tav tm="0">
                          <p:val>
                            <p:fltVal val="0"/>
                          </p:val>
                        </p:tav>
                        <p:tav tm="100000">
                          <p:val>
                            <p:strVal val="#ppt_h"/>
                          </p:val>
                        </p:tav>
                      </p:tavLst>
                    </p:anim>
                    <p:anim calcmode="lin" valueType="num">
                      <p:cBhvr>
                        <p:cTn dur="1000" fill="hold"/>
                        <p:tgtEl>
                          <p:spTgt spid="22"/>
                        </p:tgtEl>
                        <p:attrNameLst>
                          <p:attrName>style.rotation</p:attrName>
                        </p:attrNameLst>
                      </p:cBhvr>
                      <p:tavLst>
                        <p:tav tm="0">
                          <p:val>
                            <p:fltVal val="360"/>
                          </p:val>
                        </p:tav>
                        <p:tav tm="100000">
                          <p:val>
                            <p:fltVal val="0"/>
                          </p:val>
                        </p:tav>
                      </p:tavLst>
                    </p:anim>
                    <p:animEffect transition="in" filter="fade">
                      <p:cBhvr>
                        <p:cTn dur="1000"/>
                        <p:tgtEl>
                          <p:spTgt spid="22"/>
                        </p:tgtEl>
                      </p:cBhvr>
                    </p:animEffect>
                  </p:childTnLst>
                </p:cTn>
              </p:par>
            </p:tnLst>
          </p:tmpl>
        </p:tmplLst>
      </p:bldP>
      <p:bldP spid="23" grpId="0">
        <p:tmplLst>
          <p:tmpl>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p:tmplLst>
          <p:tmpl>
            <p:tnLst>
              <p:par>
                <p:cTn presetID="10"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8" grpId="0" build="p">
        <p:tmplLst>
          <p:tmpl lvl="1">
            <p:tnLst>
              <p:par>
                <p:cTn presetID="2" presetClass="entr" presetSubtype="2"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1000" fill="hold"/>
                        <p:tgtEl>
                          <p:spTgt spid="28"/>
                        </p:tgtEl>
                        <p:attrNameLst>
                          <p:attrName>ppt_x</p:attrName>
                        </p:attrNameLst>
                      </p:cBhvr>
                      <p:tavLst>
                        <p:tav tm="0">
                          <p:val>
                            <p:strVal val="1+#ppt_w/2"/>
                          </p:val>
                        </p:tav>
                        <p:tav tm="100000">
                          <p:val>
                            <p:strVal val="#ppt_x"/>
                          </p:val>
                        </p:tav>
                      </p:tavLst>
                    </p:anim>
                    <p:anim calcmode="lin" valueType="num">
                      <p:cBhvr additive="base">
                        <p:cTn dur="1000" fill="hold"/>
                        <p:tgtEl>
                          <p:spTgt spid="28"/>
                        </p:tgtEl>
                        <p:attrNameLst>
                          <p:attrName>ppt_y</p:attrName>
                        </p:attrNameLst>
                      </p:cBhvr>
                      <p:tavLst>
                        <p:tav tm="0">
                          <p:val>
                            <p:strVal val="#ppt_y"/>
                          </p:val>
                        </p:tav>
                        <p:tav tm="100000">
                          <p:val>
                            <p:strVal val="#ppt_y"/>
                          </p:val>
                        </p:tav>
                      </p:tavLst>
                    </p:anim>
                  </p:childTnLst>
                </p:cTn>
              </p:par>
            </p:tnLst>
          </p:tmpl>
        </p:tmplLst>
      </p:bldP>
      <p:bldP spid="28" grpId="1" build="p">
        <p:tmplLst>
          <p:tmpl lvl="1">
            <p:tnLst>
              <p:par>
                <p:cTn presetID="49" presetClass="entr" presetSubtype="0" decel="10000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p:cTn dur="1000" fill="hold"/>
                        <p:tgtEl>
                          <p:spTgt spid="28"/>
                        </p:tgtEl>
                        <p:attrNameLst>
                          <p:attrName>ppt_w</p:attrName>
                        </p:attrNameLst>
                      </p:cBhvr>
                      <p:tavLst>
                        <p:tav tm="0">
                          <p:val>
                            <p:fltVal val="0"/>
                          </p:val>
                        </p:tav>
                        <p:tav tm="100000">
                          <p:val>
                            <p:strVal val="#ppt_w"/>
                          </p:val>
                        </p:tav>
                      </p:tavLst>
                    </p:anim>
                    <p:anim calcmode="lin" valueType="num">
                      <p:cBhvr>
                        <p:cTn dur="1000" fill="hold"/>
                        <p:tgtEl>
                          <p:spTgt spid="28"/>
                        </p:tgtEl>
                        <p:attrNameLst>
                          <p:attrName>ppt_h</p:attrName>
                        </p:attrNameLst>
                      </p:cBhvr>
                      <p:tavLst>
                        <p:tav tm="0">
                          <p:val>
                            <p:fltVal val="0"/>
                          </p:val>
                        </p:tav>
                        <p:tav tm="100000">
                          <p:val>
                            <p:strVal val="#ppt_h"/>
                          </p:val>
                        </p:tav>
                      </p:tavLst>
                    </p:anim>
                    <p:anim calcmode="lin" valueType="num">
                      <p:cBhvr>
                        <p:cTn dur="1000" fill="hold"/>
                        <p:tgtEl>
                          <p:spTgt spid="28"/>
                        </p:tgtEl>
                        <p:attrNameLst>
                          <p:attrName>style.rotation</p:attrName>
                        </p:attrNameLst>
                      </p:cBhvr>
                      <p:tavLst>
                        <p:tav tm="0">
                          <p:val>
                            <p:fltVal val="360"/>
                          </p:val>
                        </p:tav>
                        <p:tav tm="100000">
                          <p:val>
                            <p:fltVal val="0"/>
                          </p:val>
                        </p:tav>
                      </p:tavLst>
                    </p:anim>
                    <p:animEffect transition="in" filter="fade">
                      <p:cBhvr>
                        <p:cTn dur="1000"/>
                        <p:tgtEl>
                          <p:spTgt spid="28"/>
                        </p:tgtEl>
                      </p:cBhvr>
                    </p:animEffect>
                  </p:childTnLst>
                </p:cTn>
              </p:par>
            </p:tnLst>
          </p:tmpl>
        </p:tmplLst>
      </p:bldP>
      <p:bldP spid="29" grpId="0">
        <p:tmplLst>
          <p:tmpl>
            <p:tnLst>
              <p:par>
                <p:cTn presetID="10" presetClass="entr" presetSubtype="0" fill="hold" nodeType="with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p:tmplLst>
          <p:tmpl>
            <p:tnLst>
              <p:par>
                <p:cTn presetID="10" presetClass="entr" presetSubtype="0"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4" grpId="0" build="p">
        <p:tmplLst>
          <p:tmpl lvl="1">
            <p:tnLst>
              <p:par>
                <p:cTn presetID="2" presetClass="entr" presetSubtype="2" decel="10000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1000" fill="hold"/>
                        <p:tgtEl>
                          <p:spTgt spid="34"/>
                        </p:tgtEl>
                        <p:attrNameLst>
                          <p:attrName>ppt_x</p:attrName>
                        </p:attrNameLst>
                      </p:cBhvr>
                      <p:tavLst>
                        <p:tav tm="0">
                          <p:val>
                            <p:strVal val="1+#ppt_w/2"/>
                          </p:val>
                        </p:tav>
                        <p:tav tm="100000">
                          <p:val>
                            <p:strVal val="#ppt_x"/>
                          </p:val>
                        </p:tav>
                      </p:tavLst>
                    </p:anim>
                    <p:anim calcmode="lin" valueType="num">
                      <p:cBhvr additive="base">
                        <p:cTn dur="1000" fill="hold"/>
                        <p:tgtEl>
                          <p:spTgt spid="34"/>
                        </p:tgtEl>
                        <p:attrNameLst>
                          <p:attrName>ppt_y</p:attrName>
                        </p:attrNameLst>
                      </p:cBhvr>
                      <p:tavLst>
                        <p:tav tm="0">
                          <p:val>
                            <p:strVal val="#ppt_y"/>
                          </p:val>
                        </p:tav>
                        <p:tav tm="100000">
                          <p:val>
                            <p:strVal val="#ppt_y"/>
                          </p:val>
                        </p:tav>
                      </p:tavLst>
                    </p:anim>
                  </p:childTnLst>
                </p:cTn>
              </p:par>
            </p:tnLst>
          </p:tmpl>
        </p:tmplLst>
      </p:bldP>
      <p:bldP spid="34" grpId="1" build="p">
        <p:tmplLst>
          <p:tmpl lvl="1">
            <p:tnLst>
              <p:par>
                <p:cTn presetID="49" presetClass="entr" presetSubtype="0" decel="100000" fill="hold" nodeType="with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p:cTn dur="1000" fill="hold"/>
                        <p:tgtEl>
                          <p:spTgt spid="34"/>
                        </p:tgtEl>
                        <p:attrNameLst>
                          <p:attrName>ppt_w</p:attrName>
                        </p:attrNameLst>
                      </p:cBhvr>
                      <p:tavLst>
                        <p:tav tm="0">
                          <p:val>
                            <p:fltVal val="0"/>
                          </p:val>
                        </p:tav>
                        <p:tav tm="100000">
                          <p:val>
                            <p:strVal val="#ppt_w"/>
                          </p:val>
                        </p:tav>
                      </p:tavLst>
                    </p:anim>
                    <p:anim calcmode="lin" valueType="num">
                      <p:cBhvr>
                        <p:cTn dur="1000" fill="hold"/>
                        <p:tgtEl>
                          <p:spTgt spid="34"/>
                        </p:tgtEl>
                        <p:attrNameLst>
                          <p:attrName>ppt_h</p:attrName>
                        </p:attrNameLst>
                      </p:cBhvr>
                      <p:tavLst>
                        <p:tav tm="0">
                          <p:val>
                            <p:fltVal val="0"/>
                          </p:val>
                        </p:tav>
                        <p:tav tm="100000">
                          <p:val>
                            <p:strVal val="#ppt_h"/>
                          </p:val>
                        </p:tav>
                      </p:tavLst>
                    </p:anim>
                    <p:anim calcmode="lin" valueType="num">
                      <p:cBhvr>
                        <p:cTn dur="1000" fill="hold"/>
                        <p:tgtEl>
                          <p:spTgt spid="34"/>
                        </p:tgtEl>
                        <p:attrNameLst>
                          <p:attrName>style.rotation</p:attrName>
                        </p:attrNameLst>
                      </p:cBhvr>
                      <p:tavLst>
                        <p:tav tm="0">
                          <p:val>
                            <p:fltVal val="360"/>
                          </p:val>
                        </p:tav>
                        <p:tav tm="100000">
                          <p:val>
                            <p:fltVal val="0"/>
                          </p:val>
                        </p:tav>
                      </p:tavLst>
                    </p:anim>
                    <p:animEffect transition="in" filter="fade">
                      <p:cBhvr>
                        <p:cTn dur="1000"/>
                        <p:tgtEl>
                          <p:spTgt spid="34"/>
                        </p:tgtEl>
                      </p:cBhvr>
                    </p:animEffect>
                  </p:childTnLst>
                </p:cTn>
              </p:par>
            </p:tnLst>
          </p:tmpl>
        </p:tmplLst>
      </p:bldP>
      <p:bldP spid="35" grpId="0">
        <p:tmplLst>
          <p:tmpl>
            <p:tnLst>
              <p:par>
                <p:cTn presetID="10"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p:tmplLst>
          <p:tmpl>
            <p:tnLst>
              <p:par>
                <p:cTn presetID="10"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543986" y="1052513"/>
            <a:ext cx="5454649" cy="64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201833" y="1052513"/>
            <a:ext cx="5454651" cy="64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60">
            <a:extLst>
              <a:ext uri="{FF2B5EF4-FFF2-40B4-BE49-F238E27FC236}">
                <a16:creationId xmlns:a16="http://schemas.microsoft.com/office/drawing/2014/main" id="{990B51D6-0093-4B21-B129-16C3DD9695FD}"/>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7" name="Rectangle 80">
            <a:extLst>
              <a:ext uri="{FF2B5EF4-FFF2-40B4-BE49-F238E27FC236}">
                <a16:creationId xmlns:a16="http://schemas.microsoft.com/office/drawing/2014/main" id="{70A9D973-E6D1-48E0-AEF9-77D687006534}"/>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umbered list - 6 ite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0"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6" name="Title 1"/>
          <p:cNvSpPr>
            <a:spLocks noGrp="1"/>
          </p:cNvSpPr>
          <p:nvPr>
            <p:ph type="title" hasCustomPrompt="1"/>
          </p:nvPr>
        </p:nvSpPr>
        <p:spPr>
          <a:xfrm>
            <a:off x="392191" y="2422731"/>
            <a:ext cx="3556042" cy="2012539"/>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grpSp>
        <p:nvGrpSpPr>
          <p:cNvPr id="9" name="Group 8"/>
          <p:cNvGrpSpPr/>
          <p:nvPr userDrawn="1"/>
        </p:nvGrpSpPr>
        <p:grpSpPr>
          <a:xfrm>
            <a:off x="5115986" y="2017568"/>
            <a:ext cx="701662" cy="701770"/>
            <a:chOff x="9144000" y="1433513"/>
            <a:chExt cx="1408161" cy="1408161"/>
          </a:xfrm>
        </p:grpSpPr>
        <p:sp>
          <p:nvSpPr>
            <p:cNvPr id="7" name="Rectangle 6"/>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8" name="Rectangle 7"/>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10" name="Text Placeholder 5"/>
          <p:cNvSpPr>
            <a:spLocks noGrp="1"/>
          </p:cNvSpPr>
          <p:nvPr>
            <p:ph type="body" sz="quarter" idx="15" hasCustomPrompt="1"/>
          </p:nvPr>
        </p:nvSpPr>
        <p:spPr>
          <a:xfrm>
            <a:off x="5224399" y="2064962"/>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1" name="Text Placeholder 5"/>
          <p:cNvSpPr>
            <a:spLocks noGrp="1"/>
          </p:cNvSpPr>
          <p:nvPr>
            <p:ph type="body" sz="quarter" idx="12" hasCustomPrompt="1"/>
          </p:nvPr>
        </p:nvSpPr>
        <p:spPr>
          <a:xfrm>
            <a:off x="5946267" y="2397319"/>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4" hasCustomPrompt="1"/>
          </p:nvPr>
        </p:nvSpPr>
        <p:spPr>
          <a:xfrm>
            <a:off x="5946267" y="2017568"/>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13" name="Group 12"/>
          <p:cNvGrpSpPr/>
          <p:nvPr userDrawn="1"/>
        </p:nvGrpSpPr>
        <p:grpSpPr>
          <a:xfrm>
            <a:off x="5115986" y="3079961"/>
            <a:ext cx="701662" cy="701770"/>
            <a:chOff x="9144000" y="1433513"/>
            <a:chExt cx="1408161" cy="1408161"/>
          </a:xfrm>
        </p:grpSpPr>
        <p:sp>
          <p:nvSpPr>
            <p:cNvPr id="14" name="Rectangle 13"/>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15" name="Rectangle 14"/>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16" name="Text Placeholder 5"/>
          <p:cNvSpPr>
            <a:spLocks noGrp="1"/>
          </p:cNvSpPr>
          <p:nvPr>
            <p:ph type="body" sz="quarter" idx="16" hasCustomPrompt="1"/>
          </p:nvPr>
        </p:nvSpPr>
        <p:spPr>
          <a:xfrm>
            <a:off x="5224399" y="3127355"/>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7" name="Text Placeholder 5"/>
          <p:cNvSpPr>
            <a:spLocks noGrp="1"/>
          </p:cNvSpPr>
          <p:nvPr>
            <p:ph type="body" sz="quarter" idx="17" hasCustomPrompt="1"/>
          </p:nvPr>
        </p:nvSpPr>
        <p:spPr>
          <a:xfrm>
            <a:off x="5946267" y="3459713"/>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8" name="Text Placeholder 5"/>
          <p:cNvSpPr>
            <a:spLocks noGrp="1"/>
          </p:cNvSpPr>
          <p:nvPr>
            <p:ph type="body" sz="quarter" idx="18" hasCustomPrompt="1"/>
          </p:nvPr>
        </p:nvSpPr>
        <p:spPr>
          <a:xfrm>
            <a:off x="5946267" y="3079961"/>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19" name="Group 18"/>
          <p:cNvGrpSpPr/>
          <p:nvPr userDrawn="1"/>
        </p:nvGrpSpPr>
        <p:grpSpPr>
          <a:xfrm>
            <a:off x="5115986" y="4142354"/>
            <a:ext cx="701662" cy="701770"/>
            <a:chOff x="9144000" y="1433513"/>
            <a:chExt cx="1408161" cy="1408161"/>
          </a:xfrm>
        </p:grpSpPr>
        <p:sp>
          <p:nvSpPr>
            <p:cNvPr id="20" name="Rectangle 19"/>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21" name="Rectangle 20"/>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2" name="Text Placeholder 5"/>
          <p:cNvSpPr>
            <a:spLocks noGrp="1"/>
          </p:cNvSpPr>
          <p:nvPr>
            <p:ph type="body" sz="quarter" idx="19" hasCustomPrompt="1"/>
          </p:nvPr>
        </p:nvSpPr>
        <p:spPr>
          <a:xfrm>
            <a:off x="5224399" y="4189748"/>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23" name="Text Placeholder 5"/>
          <p:cNvSpPr>
            <a:spLocks noGrp="1"/>
          </p:cNvSpPr>
          <p:nvPr>
            <p:ph type="body" sz="quarter" idx="20" hasCustomPrompt="1"/>
          </p:nvPr>
        </p:nvSpPr>
        <p:spPr>
          <a:xfrm>
            <a:off x="5946267" y="4522105"/>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4" name="Text Placeholder 5"/>
          <p:cNvSpPr>
            <a:spLocks noGrp="1"/>
          </p:cNvSpPr>
          <p:nvPr>
            <p:ph type="body" sz="quarter" idx="21" hasCustomPrompt="1"/>
          </p:nvPr>
        </p:nvSpPr>
        <p:spPr>
          <a:xfrm>
            <a:off x="5946267" y="4142353"/>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37" name="Group 36"/>
          <p:cNvGrpSpPr/>
          <p:nvPr userDrawn="1"/>
        </p:nvGrpSpPr>
        <p:grpSpPr>
          <a:xfrm>
            <a:off x="8341004" y="2017568"/>
            <a:ext cx="701662" cy="701770"/>
            <a:chOff x="9144000" y="1433513"/>
            <a:chExt cx="1408161" cy="1408161"/>
          </a:xfrm>
        </p:grpSpPr>
        <p:sp>
          <p:nvSpPr>
            <p:cNvPr id="38" name="Rectangle 37"/>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39" name="Rectangle 38"/>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40" name="Text Placeholder 5"/>
          <p:cNvSpPr>
            <a:spLocks noGrp="1"/>
          </p:cNvSpPr>
          <p:nvPr>
            <p:ph type="body" sz="quarter" idx="22" hasCustomPrompt="1"/>
          </p:nvPr>
        </p:nvSpPr>
        <p:spPr>
          <a:xfrm>
            <a:off x="8449417" y="2064962"/>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1" name="Text Placeholder 5"/>
          <p:cNvSpPr>
            <a:spLocks noGrp="1"/>
          </p:cNvSpPr>
          <p:nvPr>
            <p:ph type="body" sz="quarter" idx="23" hasCustomPrompt="1"/>
          </p:nvPr>
        </p:nvSpPr>
        <p:spPr>
          <a:xfrm>
            <a:off x="9171285" y="2397319"/>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2" name="Text Placeholder 5"/>
          <p:cNvSpPr>
            <a:spLocks noGrp="1"/>
          </p:cNvSpPr>
          <p:nvPr>
            <p:ph type="body" sz="quarter" idx="24" hasCustomPrompt="1"/>
          </p:nvPr>
        </p:nvSpPr>
        <p:spPr>
          <a:xfrm>
            <a:off x="9171285" y="2017568"/>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43" name="Group 42"/>
          <p:cNvGrpSpPr/>
          <p:nvPr userDrawn="1"/>
        </p:nvGrpSpPr>
        <p:grpSpPr>
          <a:xfrm>
            <a:off x="8341004" y="3079961"/>
            <a:ext cx="701662" cy="701770"/>
            <a:chOff x="9144000" y="1433513"/>
            <a:chExt cx="1408161" cy="1408161"/>
          </a:xfrm>
        </p:grpSpPr>
        <p:sp>
          <p:nvSpPr>
            <p:cNvPr id="44" name="Rectangle 43"/>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45" name="Rectangle 44"/>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46" name="Text Placeholder 5"/>
          <p:cNvSpPr>
            <a:spLocks noGrp="1"/>
          </p:cNvSpPr>
          <p:nvPr>
            <p:ph type="body" sz="quarter" idx="25" hasCustomPrompt="1"/>
          </p:nvPr>
        </p:nvSpPr>
        <p:spPr>
          <a:xfrm>
            <a:off x="8449417" y="3127355"/>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7" name="Text Placeholder 5"/>
          <p:cNvSpPr>
            <a:spLocks noGrp="1"/>
          </p:cNvSpPr>
          <p:nvPr>
            <p:ph type="body" sz="quarter" idx="26" hasCustomPrompt="1"/>
          </p:nvPr>
        </p:nvSpPr>
        <p:spPr>
          <a:xfrm>
            <a:off x="9171285" y="3459713"/>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8" name="Text Placeholder 5"/>
          <p:cNvSpPr>
            <a:spLocks noGrp="1"/>
          </p:cNvSpPr>
          <p:nvPr>
            <p:ph type="body" sz="quarter" idx="27" hasCustomPrompt="1"/>
          </p:nvPr>
        </p:nvSpPr>
        <p:spPr>
          <a:xfrm>
            <a:off x="9171285" y="3079961"/>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grpSp>
        <p:nvGrpSpPr>
          <p:cNvPr id="49" name="Group 48"/>
          <p:cNvGrpSpPr/>
          <p:nvPr userDrawn="1"/>
        </p:nvGrpSpPr>
        <p:grpSpPr>
          <a:xfrm>
            <a:off x="8341004" y="4142354"/>
            <a:ext cx="701662" cy="701770"/>
            <a:chOff x="9144000" y="1433513"/>
            <a:chExt cx="1408161" cy="1408161"/>
          </a:xfrm>
        </p:grpSpPr>
        <p:sp>
          <p:nvSpPr>
            <p:cNvPr id="50" name="Rectangle 49"/>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sp>
          <p:nvSpPr>
            <p:cNvPr id="51" name="Rectangle 50"/>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52" name="Text Placeholder 5"/>
          <p:cNvSpPr>
            <a:spLocks noGrp="1"/>
          </p:cNvSpPr>
          <p:nvPr>
            <p:ph type="body" sz="quarter" idx="28" hasCustomPrompt="1"/>
          </p:nvPr>
        </p:nvSpPr>
        <p:spPr>
          <a:xfrm>
            <a:off x="8449417" y="4189748"/>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53" name="Text Placeholder 5"/>
          <p:cNvSpPr>
            <a:spLocks noGrp="1"/>
          </p:cNvSpPr>
          <p:nvPr>
            <p:ph type="body" sz="quarter" idx="29" hasCustomPrompt="1"/>
          </p:nvPr>
        </p:nvSpPr>
        <p:spPr>
          <a:xfrm>
            <a:off x="9171285" y="4522105"/>
            <a:ext cx="2085148" cy="224717"/>
          </a:xfrm>
        </p:spPr>
        <p:txBody>
          <a:bodyPr anchor="t"/>
          <a:lstStyle>
            <a:lvl1pPr marL="0" indent="0" algn="just">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4" name="Text Placeholder 5"/>
          <p:cNvSpPr>
            <a:spLocks noGrp="1"/>
          </p:cNvSpPr>
          <p:nvPr>
            <p:ph type="body" sz="quarter" idx="30" hasCustomPrompt="1"/>
          </p:nvPr>
        </p:nvSpPr>
        <p:spPr>
          <a:xfrm>
            <a:off x="9171285" y="4142353"/>
            <a:ext cx="2085148" cy="402776"/>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8190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2" presetClass="entr" presetSubtype="2" decel="100000" fill="hold" grpId="0"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 calcmode="lin" valueType="num">
                                      <p:cBhvr additive="base">
                                        <p:cTn id="15" dur="10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10">
                                            <p:txEl>
                                              <p:pRg st="0" end="0"/>
                                            </p:txEl>
                                          </p:spTgt>
                                        </p:tgtEl>
                                        <p:attrNameLst>
                                          <p:attrName>ppt_y</p:attrName>
                                        </p:attrNameLst>
                                      </p:cBhvr>
                                      <p:tavLst>
                                        <p:tav tm="0">
                                          <p:val>
                                            <p:strVal val="#ppt_y"/>
                                          </p:val>
                                        </p:tav>
                                        <p:tav tm="100000">
                                          <p:val>
                                            <p:strVal val="#ppt_y"/>
                                          </p:val>
                                        </p:tav>
                                      </p:tavLst>
                                    </p:anim>
                                  </p:childTnLst>
                                </p:cTn>
                              </p:par>
                              <p:par>
                                <p:cTn id="17" presetID="2" presetClass="entr" presetSubtype="2" decel="10000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1+#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par>
                                <p:cTn id="21" presetID="49" presetClass="entr" presetSubtype="0" decel="100000" fill="hold" grpId="1"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 calcmode="lin" valueType="num">
                                      <p:cBhvr>
                                        <p:cTn id="23"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10">
                                            <p:txEl>
                                              <p:pRg st="0" end="0"/>
                                            </p:txEl>
                                          </p:spTgt>
                                        </p:tgtEl>
                                        <p:attrNameLst>
                                          <p:attrName>style.rotation</p:attrName>
                                        </p:attrNameLst>
                                      </p:cBhvr>
                                      <p:tavLst>
                                        <p:tav tm="0">
                                          <p:val>
                                            <p:fltVal val="360"/>
                                          </p:val>
                                        </p:tav>
                                        <p:tav tm="100000">
                                          <p:val>
                                            <p:fltVal val="0"/>
                                          </p:val>
                                        </p:tav>
                                      </p:tavLst>
                                    </p:anim>
                                    <p:animEffect transition="in" filter="fade">
                                      <p:cBhvr>
                                        <p:cTn id="26" dur="1000"/>
                                        <p:tgtEl>
                                          <p:spTgt spid="10">
                                            <p:txEl>
                                              <p:pRg st="0" end="0"/>
                                            </p:txEl>
                                          </p:spTgt>
                                        </p:tgtEl>
                                      </p:cBhvr>
                                    </p:animEffect>
                                  </p:childTnLst>
                                </p:cTn>
                              </p:par>
                              <p:par>
                                <p:cTn id="27" presetID="49" presetClass="entr" presetSubtype="0" decel="10000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fltVal val="0"/>
                                          </p:val>
                                        </p:tav>
                                        <p:tav tm="100000">
                                          <p:val>
                                            <p:strVal val="#ppt_w"/>
                                          </p:val>
                                        </p:tav>
                                      </p:tavLst>
                                    </p:anim>
                                    <p:anim calcmode="lin" valueType="num">
                                      <p:cBhvr>
                                        <p:cTn id="30" dur="1000" fill="hold"/>
                                        <p:tgtEl>
                                          <p:spTgt spid="9"/>
                                        </p:tgtEl>
                                        <p:attrNameLst>
                                          <p:attrName>ppt_h</p:attrName>
                                        </p:attrNameLst>
                                      </p:cBhvr>
                                      <p:tavLst>
                                        <p:tav tm="0">
                                          <p:val>
                                            <p:fltVal val="0"/>
                                          </p:val>
                                        </p:tav>
                                        <p:tav tm="100000">
                                          <p:val>
                                            <p:strVal val="#ppt_h"/>
                                          </p:val>
                                        </p:tav>
                                      </p:tavLst>
                                    </p:anim>
                                    <p:anim calcmode="lin" valueType="num">
                                      <p:cBhvr>
                                        <p:cTn id="31" dur="1000" fill="hold"/>
                                        <p:tgtEl>
                                          <p:spTgt spid="9"/>
                                        </p:tgtEl>
                                        <p:attrNameLst>
                                          <p:attrName>style.rotation</p:attrName>
                                        </p:attrNameLst>
                                      </p:cBhvr>
                                      <p:tavLst>
                                        <p:tav tm="0">
                                          <p:val>
                                            <p:fltVal val="360"/>
                                          </p:val>
                                        </p:tav>
                                        <p:tav tm="100000">
                                          <p:val>
                                            <p:fltVal val="0"/>
                                          </p:val>
                                        </p:tav>
                                      </p:tavLst>
                                    </p:anim>
                                    <p:animEffect transition="in" filter="fade">
                                      <p:cBhvr>
                                        <p:cTn id="32" dur="1000"/>
                                        <p:tgtEl>
                                          <p:spTgt spid="9"/>
                                        </p:tgtEl>
                                      </p:cBhvr>
                                    </p:animEffect>
                                  </p:childTnLst>
                                </p:cTn>
                              </p:par>
                            </p:childTnLst>
                          </p:cTn>
                        </p:par>
                        <p:par>
                          <p:cTn id="33" fill="hold">
                            <p:stCondLst>
                              <p:cond delay="255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3050"/>
                            </p:stCondLst>
                            <p:childTnLst>
                              <p:par>
                                <p:cTn id="41" presetID="2" presetClass="entr" presetSubtype="2" decel="100000" fill="hold" grpId="0" nodeType="after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1000" fill="hold"/>
                                        <p:tgtEl>
                                          <p:spTgt spid="16">
                                            <p:txEl>
                                              <p:pRg st="0" end="0"/>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16">
                                            <p:txEl>
                                              <p:pRg st="0" end="0"/>
                                            </p:txEl>
                                          </p:spTgt>
                                        </p:tgtEl>
                                        <p:attrNameLst>
                                          <p:attrName>ppt_y</p:attrName>
                                        </p:attrNameLst>
                                      </p:cBhvr>
                                      <p:tavLst>
                                        <p:tav tm="0">
                                          <p:val>
                                            <p:strVal val="#ppt_y"/>
                                          </p:val>
                                        </p:tav>
                                        <p:tav tm="100000">
                                          <p:val>
                                            <p:strVal val="#ppt_y"/>
                                          </p:val>
                                        </p:tav>
                                      </p:tavLst>
                                    </p:anim>
                                  </p:childTnLst>
                                </p:cTn>
                              </p:par>
                              <p:par>
                                <p:cTn id="45" presetID="2" presetClass="entr" presetSubtype="2" decel="10000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1000" fill="hold"/>
                                        <p:tgtEl>
                                          <p:spTgt spid="13"/>
                                        </p:tgtEl>
                                        <p:attrNameLst>
                                          <p:attrName>ppt_x</p:attrName>
                                        </p:attrNameLst>
                                      </p:cBhvr>
                                      <p:tavLst>
                                        <p:tav tm="0">
                                          <p:val>
                                            <p:strVal val="1+#ppt_w/2"/>
                                          </p:val>
                                        </p:tav>
                                        <p:tav tm="100000">
                                          <p:val>
                                            <p:strVal val="#ppt_x"/>
                                          </p:val>
                                        </p:tav>
                                      </p:tavLst>
                                    </p:anim>
                                    <p:anim calcmode="lin" valueType="num">
                                      <p:cBhvr additive="base">
                                        <p:cTn id="48" dur="1000" fill="hold"/>
                                        <p:tgtEl>
                                          <p:spTgt spid="13"/>
                                        </p:tgtEl>
                                        <p:attrNameLst>
                                          <p:attrName>ppt_y</p:attrName>
                                        </p:attrNameLst>
                                      </p:cBhvr>
                                      <p:tavLst>
                                        <p:tav tm="0">
                                          <p:val>
                                            <p:strVal val="#ppt_y"/>
                                          </p:val>
                                        </p:tav>
                                        <p:tav tm="100000">
                                          <p:val>
                                            <p:strVal val="#ppt_y"/>
                                          </p:val>
                                        </p:tav>
                                      </p:tavLst>
                                    </p:anim>
                                  </p:childTnLst>
                                </p:cTn>
                              </p:par>
                              <p:par>
                                <p:cTn id="49" presetID="49" presetClass="entr" presetSubtype="0" decel="100000" fill="hold" grpId="1" nodeType="withEffect">
                                  <p:stCondLst>
                                    <p:cond delay="0"/>
                                  </p:stCondLst>
                                  <p:childTnLst>
                                    <p:set>
                                      <p:cBhvr>
                                        <p:cTn id="50" dur="1" fill="hold">
                                          <p:stCondLst>
                                            <p:cond delay="0"/>
                                          </p:stCondLst>
                                        </p:cTn>
                                        <p:tgtEl>
                                          <p:spTgt spid="16">
                                            <p:txEl>
                                              <p:pRg st="0" end="0"/>
                                            </p:txEl>
                                          </p:spTgt>
                                        </p:tgtEl>
                                        <p:attrNameLst>
                                          <p:attrName>style.visibility</p:attrName>
                                        </p:attrNameLst>
                                      </p:cBhvr>
                                      <p:to>
                                        <p:strVal val="visible"/>
                                      </p:to>
                                    </p:set>
                                    <p:anim calcmode="lin" valueType="num">
                                      <p:cBhvr>
                                        <p:cTn id="5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5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53" dur="1000" fill="hold"/>
                                        <p:tgtEl>
                                          <p:spTgt spid="16">
                                            <p:txEl>
                                              <p:pRg st="0" end="0"/>
                                            </p:txEl>
                                          </p:spTgt>
                                        </p:tgtEl>
                                        <p:attrNameLst>
                                          <p:attrName>style.rotation</p:attrName>
                                        </p:attrNameLst>
                                      </p:cBhvr>
                                      <p:tavLst>
                                        <p:tav tm="0">
                                          <p:val>
                                            <p:fltVal val="360"/>
                                          </p:val>
                                        </p:tav>
                                        <p:tav tm="100000">
                                          <p:val>
                                            <p:fltVal val="0"/>
                                          </p:val>
                                        </p:tav>
                                      </p:tavLst>
                                    </p:anim>
                                    <p:animEffect transition="in" filter="fade">
                                      <p:cBhvr>
                                        <p:cTn id="54" dur="1000"/>
                                        <p:tgtEl>
                                          <p:spTgt spid="16">
                                            <p:txEl>
                                              <p:pRg st="0" end="0"/>
                                            </p:txEl>
                                          </p:spTgt>
                                        </p:tgtEl>
                                      </p:cBhvr>
                                    </p:animEffect>
                                  </p:childTnLst>
                                </p:cTn>
                              </p:par>
                              <p:par>
                                <p:cTn id="55" presetID="49" presetClass="entr" presetSubtype="0" decel="100000" fill="hold"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1000" fill="hold"/>
                                        <p:tgtEl>
                                          <p:spTgt spid="13"/>
                                        </p:tgtEl>
                                        <p:attrNameLst>
                                          <p:attrName>ppt_w</p:attrName>
                                        </p:attrNameLst>
                                      </p:cBhvr>
                                      <p:tavLst>
                                        <p:tav tm="0">
                                          <p:val>
                                            <p:fltVal val="0"/>
                                          </p:val>
                                        </p:tav>
                                        <p:tav tm="100000">
                                          <p:val>
                                            <p:strVal val="#ppt_w"/>
                                          </p:val>
                                        </p:tav>
                                      </p:tavLst>
                                    </p:anim>
                                    <p:anim calcmode="lin" valueType="num">
                                      <p:cBhvr>
                                        <p:cTn id="58" dur="1000" fill="hold"/>
                                        <p:tgtEl>
                                          <p:spTgt spid="13"/>
                                        </p:tgtEl>
                                        <p:attrNameLst>
                                          <p:attrName>ppt_h</p:attrName>
                                        </p:attrNameLst>
                                      </p:cBhvr>
                                      <p:tavLst>
                                        <p:tav tm="0">
                                          <p:val>
                                            <p:fltVal val="0"/>
                                          </p:val>
                                        </p:tav>
                                        <p:tav tm="100000">
                                          <p:val>
                                            <p:strVal val="#ppt_h"/>
                                          </p:val>
                                        </p:tav>
                                      </p:tavLst>
                                    </p:anim>
                                    <p:anim calcmode="lin" valueType="num">
                                      <p:cBhvr>
                                        <p:cTn id="59" dur="1000" fill="hold"/>
                                        <p:tgtEl>
                                          <p:spTgt spid="13"/>
                                        </p:tgtEl>
                                        <p:attrNameLst>
                                          <p:attrName>style.rotation</p:attrName>
                                        </p:attrNameLst>
                                      </p:cBhvr>
                                      <p:tavLst>
                                        <p:tav tm="0">
                                          <p:val>
                                            <p:fltVal val="360"/>
                                          </p:val>
                                        </p:tav>
                                        <p:tav tm="100000">
                                          <p:val>
                                            <p:fltVal val="0"/>
                                          </p:val>
                                        </p:tav>
                                      </p:tavLst>
                                    </p:anim>
                                    <p:animEffect transition="in" filter="fade">
                                      <p:cBhvr>
                                        <p:cTn id="60" dur="1000"/>
                                        <p:tgtEl>
                                          <p:spTgt spid="13"/>
                                        </p:tgtEl>
                                      </p:cBhvr>
                                    </p:animEffect>
                                  </p:childTnLst>
                                </p:cTn>
                              </p:par>
                            </p:childTnLst>
                          </p:cTn>
                        </p:par>
                        <p:par>
                          <p:cTn id="61" fill="hold">
                            <p:stCondLst>
                              <p:cond delay="4050"/>
                            </p:stCondLst>
                            <p:childTnLst>
                              <p:par>
                                <p:cTn id="62" presetID="10" presetClass="entr" presetSubtype="0"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par>
                          <p:cTn id="68" fill="hold">
                            <p:stCondLst>
                              <p:cond delay="4550"/>
                            </p:stCondLst>
                            <p:childTnLst>
                              <p:par>
                                <p:cTn id="69" presetID="2" presetClass="entr" presetSubtype="2" decel="100000" fill="hold" grpId="0" nodeType="afterEffect">
                                  <p:stCondLst>
                                    <p:cond delay="0"/>
                                  </p:stCondLst>
                                  <p:childTnLst>
                                    <p:set>
                                      <p:cBhvr>
                                        <p:cTn id="70" dur="1" fill="hold">
                                          <p:stCondLst>
                                            <p:cond delay="0"/>
                                          </p:stCondLst>
                                        </p:cTn>
                                        <p:tgtEl>
                                          <p:spTgt spid="22">
                                            <p:txEl>
                                              <p:pRg st="0" end="0"/>
                                            </p:txEl>
                                          </p:spTgt>
                                        </p:tgtEl>
                                        <p:attrNameLst>
                                          <p:attrName>style.visibility</p:attrName>
                                        </p:attrNameLst>
                                      </p:cBhvr>
                                      <p:to>
                                        <p:strVal val="visible"/>
                                      </p:to>
                                    </p:set>
                                    <p:anim calcmode="lin" valueType="num">
                                      <p:cBhvr additive="base">
                                        <p:cTn id="71" dur="1000" fill="hold"/>
                                        <p:tgtEl>
                                          <p:spTgt spid="22">
                                            <p:txEl>
                                              <p:pRg st="0" end="0"/>
                                            </p:txEl>
                                          </p:spTgt>
                                        </p:tgtEl>
                                        <p:attrNameLst>
                                          <p:attrName>ppt_x</p:attrName>
                                        </p:attrNameLst>
                                      </p:cBhvr>
                                      <p:tavLst>
                                        <p:tav tm="0">
                                          <p:val>
                                            <p:strVal val="1+#ppt_w/2"/>
                                          </p:val>
                                        </p:tav>
                                        <p:tav tm="100000">
                                          <p:val>
                                            <p:strVal val="#ppt_x"/>
                                          </p:val>
                                        </p:tav>
                                      </p:tavLst>
                                    </p:anim>
                                    <p:anim calcmode="lin" valueType="num">
                                      <p:cBhvr additive="base">
                                        <p:cTn id="72" dur="1000" fill="hold"/>
                                        <p:tgtEl>
                                          <p:spTgt spid="22">
                                            <p:txEl>
                                              <p:pRg st="0" end="0"/>
                                            </p:txEl>
                                          </p:spTgt>
                                        </p:tgtEl>
                                        <p:attrNameLst>
                                          <p:attrName>ppt_y</p:attrName>
                                        </p:attrNameLst>
                                      </p:cBhvr>
                                      <p:tavLst>
                                        <p:tav tm="0">
                                          <p:val>
                                            <p:strVal val="#ppt_y"/>
                                          </p:val>
                                        </p:tav>
                                        <p:tav tm="100000">
                                          <p:val>
                                            <p:strVal val="#ppt_y"/>
                                          </p:val>
                                        </p:tav>
                                      </p:tavLst>
                                    </p:anim>
                                  </p:childTnLst>
                                </p:cTn>
                              </p:par>
                              <p:par>
                                <p:cTn id="73" presetID="2" presetClass="entr" presetSubtype="2" decel="10000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1000" fill="hold"/>
                                        <p:tgtEl>
                                          <p:spTgt spid="19"/>
                                        </p:tgtEl>
                                        <p:attrNameLst>
                                          <p:attrName>ppt_x</p:attrName>
                                        </p:attrNameLst>
                                      </p:cBhvr>
                                      <p:tavLst>
                                        <p:tav tm="0">
                                          <p:val>
                                            <p:strVal val="1+#ppt_w/2"/>
                                          </p:val>
                                        </p:tav>
                                        <p:tav tm="100000">
                                          <p:val>
                                            <p:strVal val="#ppt_x"/>
                                          </p:val>
                                        </p:tav>
                                      </p:tavLst>
                                    </p:anim>
                                    <p:anim calcmode="lin" valueType="num">
                                      <p:cBhvr additive="base">
                                        <p:cTn id="76" dur="1000" fill="hold"/>
                                        <p:tgtEl>
                                          <p:spTgt spid="19"/>
                                        </p:tgtEl>
                                        <p:attrNameLst>
                                          <p:attrName>ppt_y</p:attrName>
                                        </p:attrNameLst>
                                      </p:cBhvr>
                                      <p:tavLst>
                                        <p:tav tm="0">
                                          <p:val>
                                            <p:strVal val="#ppt_y"/>
                                          </p:val>
                                        </p:tav>
                                        <p:tav tm="100000">
                                          <p:val>
                                            <p:strVal val="#ppt_y"/>
                                          </p:val>
                                        </p:tav>
                                      </p:tavLst>
                                    </p:anim>
                                  </p:childTnLst>
                                </p:cTn>
                              </p:par>
                              <p:par>
                                <p:cTn id="77" presetID="49" presetClass="entr" presetSubtype="0" decel="100000" fill="hold" grpId="1" nodeType="withEffect">
                                  <p:stCondLst>
                                    <p:cond delay="0"/>
                                  </p:stCondLst>
                                  <p:childTnLst>
                                    <p:set>
                                      <p:cBhvr>
                                        <p:cTn id="78" dur="1" fill="hold">
                                          <p:stCondLst>
                                            <p:cond delay="0"/>
                                          </p:stCondLst>
                                        </p:cTn>
                                        <p:tgtEl>
                                          <p:spTgt spid="22">
                                            <p:txEl>
                                              <p:pRg st="0" end="0"/>
                                            </p:txEl>
                                          </p:spTgt>
                                        </p:tgtEl>
                                        <p:attrNameLst>
                                          <p:attrName>style.visibility</p:attrName>
                                        </p:attrNameLst>
                                      </p:cBhvr>
                                      <p:to>
                                        <p:strVal val="visible"/>
                                      </p:to>
                                    </p:set>
                                    <p:anim calcmode="lin" valueType="num">
                                      <p:cBhvr>
                                        <p:cTn id="79" dur="10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80" dur="1000" fill="hold"/>
                                        <p:tgtEl>
                                          <p:spTgt spid="22">
                                            <p:txEl>
                                              <p:pRg st="0" end="0"/>
                                            </p:txEl>
                                          </p:spTgt>
                                        </p:tgtEl>
                                        <p:attrNameLst>
                                          <p:attrName>ppt_h</p:attrName>
                                        </p:attrNameLst>
                                      </p:cBhvr>
                                      <p:tavLst>
                                        <p:tav tm="0">
                                          <p:val>
                                            <p:fltVal val="0"/>
                                          </p:val>
                                        </p:tav>
                                        <p:tav tm="100000">
                                          <p:val>
                                            <p:strVal val="#ppt_h"/>
                                          </p:val>
                                        </p:tav>
                                      </p:tavLst>
                                    </p:anim>
                                    <p:anim calcmode="lin" valueType="num">
                                      <p:cBhvr>
                                        <p:cTn id="81" dur="1000" fill="hold"/>
                                        <p:tgtEl>
                                          <p:spTgt spid="22">
                                            <p:txEl>
                                              <p:pRg st="0" end="0"/>
                                            </p:txEl>
                                          </p:spTgt>
                                        </p:tgtEl>
                                        <p:attrNameLst>
                                          <p:attrName>style.rotation</p:attrName>
                                        </p:attrNameLst>
                                      </p:cBhvr>
                                      <p:tavLst>
                                        <p:tav tm="0">
                                          <p:val>
                                            <p:fltVal val="360"/>
                                          </p:val>
                                        </p:tav>
                                        <p:tav tm="100000">
                                          <p:val>
                                            <p:fltVal val="0"/>
                                          </p:val>
                                        </p:tav>
                                      </p:tavLst>
                                    </p:anim>
                                    <p:animEffect transition="in" filter="fade">
                                      <p:cBhvr>
                                        <p:cTn id="82" dur="1000"/>
                                        <p:tgtEl>
                                          <p:spTgt spid="22">
                                            <p:txEl>
                                              <p:pRg st="0" end="0"/>
                                            </p:txEl>
                                          </p:spTgt>
                                        </p:tgtEl>
                                      </p:cBhvr>
                                    </p:animEffect>
                                  </p:childTnLst>
                                </p:cTn>
                              </p:par>
                              <p:par>
                                <p:cTn id="83" presetID="49" presetClass="entr" presetSubtype="0" decel="100000" fill="hold" nodeType="withEffect">
                                  <p:stCondLst>
                                    <p:cond delay="0"/>
                                  </p:stCondLst>
                                  <p:childTnLst>
                                    <p:set>
                                      <p:cBhvr>
                                        <p:cTn id="84" dur="1" fill="hold">
                                          <p:stCondLst>
                                            <p:cond delay="0"/>
                                          </p:stCondLst>
                                        </p:cTn>
                                        <p:tgtEl>
                                          <p:spTgt spid="19"/>
                                        </p:tgtEl>
                                        <p:attrNameLst>
                                          <p:attrName>style.visibility</p:attrName>
                                        </p:attrNameLst>
                                      </p:cBhvr>
                                      <p:to>
                                        <p:strVal val="visible"/>
                                      </p:to>
                                    </p:set>
                                    <p:anim calcmode="lin" valueType="num">
                                      <p:cBhvr>
                                        <p:cTn id="85" dur="1000" fill="hold"/>
                                        <p:tgtEl>
                                          <p:spTgt spid="19"/>
                                        </p:tgtEl>
                                        <p:attrNameLst>
                                          <p:attrName>ppt_w</p:attrName>
                                        </p:attrNameLst>
                                      </p:cBhvr>
                                      <p:tavLst>
                                        <p:tav tm="0">
                                          <p:val>
                                            <p:fltVal val="0"/>
                                          </p:val>
                                        </p:tav>
                                        <p:tav tm="100000">
                                          <p:val>
                                            <p:strVal val="#ppt_w"/>
                                          </p:val>
                                        </p:tav>
                                      </p:tavLst>
                                    </p:anim>
                                    <p:anim calcmode="lin" valueType="num">
                                      <p:cBhvr>
                                        <p:cTn id="86" dur="1000" fill="hold"/>
                                        <p:tgtEl>
                                          <p:spTgt spid="19"/>
                                        </p:tgtEl>
                                        <p:attrNameLst>
                                          <p:attrName>ppt_h</p:attrName>
                                        </p:attrNameLst>
                                      </p:cBhvr>
                                      <p:tavLst>
                                        <p:tav tm="0">
                                          <p:val>
                                            <p:fltVal val="0"/>
                                          </p:val>
                                        </p:tav>
                                        <p:tav tm="100000">
                                          <p:val>
                                            <p:strVal val="#ppt_h"/>
                                          </p:val>
                                        </p:tav>
                                      </p:tavLst>
                                    </p:anim>
                                    <p:anim calcmode="lin" valueType="num">
                                      <p:cBhvr>
                                        <p:cTn id="87" dur="1000" fill="hold"/>
                                        <p:tgtEl>
                                          <p:spTgt spid="19"/>
                                        </p:tgtEl>
                                        <p:attrNameLst>
                                          <p:attrName>style.rotation</p:attrName>
                                        </p:attrNameLst>
                                      </p:cBhvr>
                                      <p:tavLst>
                                        <p:tav tm="0">
                                          <p:val>
                                            <p:fltVal val="360"/>
                                          </p:val>
                                        </p:tav>
                                        <p:tav tm="100000">
                                          <p:val>
                                            <p:fltVal val="0"/>
                                          </p:val>
                                        </p:tav>
                                      </p:tavLst>
                                    </p:anim>
                                    <p:animEffect transition="in" filter="fade">
                                      <p:cBhvr>
                                        <p:cTn id="88" dur="1000"/>
                                        <p:tgtEl>
                                          <p:spTgt spid="19"/>
                                        </p:tgtEl>
                                      </p:cBhvr>
                                    </p:animEffect>
                                  </p:childTnLst>
                                </p:cTn>
                              </p:par>
                            </p:childTnLst>
                          </p:cTn>
                        </p:par>
                        <p:par>
                          <p:cTn id="89" fill="hold">
                            <p:stCondLst>
                              <p:cond delay="5550"/>
                            </p:stCondLst>
                            <p:childTnLst>
                              <p:par>
                                <p:cTn id="90" presetID="10" presetClass="entr" presetSubtype="0" fill="hold" grpId="0" nodeType="after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fade">
                                      <p:cBhvr>
                                        <p:cTn id="92" dur="500"/>
                                        <p:tgtEl>
                                          <p:spTgt spid="2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fade">
                                      <p:cBhvr>
                                        <p:cTn id="95" dur="500"/>
                                        <p:tgtEl>
                                          <p:spTgt spid="23"/>
                                        </p:tgtEl>
                                      </p:cBhvr>
                                    </p:animEffect>
                                  </p:childTnLst>
                                </p:cTn>
                              </p:par>
                            </p:childTnLst>
                          </p:cTn>
                        </p:par>
                        <p:par>
                          <p:cTn id="96" fill="hold">
                            <p:stCondLst>
                              <p:cond delay="6050"/>
                            </p:stCondLst>
                            <p:childTnLst>
                              <p:par>
                                <p:cTn id="97" presetID="2" presetClass="entr" presetSubtype="2" decel="100000" fill="hold" grpId="0" nodeType="afterEffect">
                                  <p:stCondLst>
                                    <p:cond delay="0"/>
                                  </p:stCondLst>
                                  <p:childTnLst>
                                    <p:set>
                                      <p:cBhvr>
                                        <p:cTn id="98" dur="1" fill="hold">
                                          <p:stCondLst>
                                            <p:cond delay="0"/>
                                          </p:stCondLst>
                                        </p:cTn>
                                        <p:tgtEl>
                                          <p:spTgt spid="40">
                                            <p:txEl>
                                              <p:pRg st="0" end="0"/>
                                            </p:txEl>
                                          </p:spTgt>
                                        </p:tgtEl>
                                        <p:attrNameLst>
                                          <p:attrName>style.visibility</p:attrName>
                                        </p:attrNameLst>
                                      </p:cBhvr>
                                      <p:to>
                                        <p:strVal val="visible"/>
                                      </p:to>
                                    </p:set>
                                    <p:anim calcmode="lin" valueType="num">
                                      <p:cBhvr additive="base">
                                        <p:cTn id="99" dur="1000" fill="hold"/>
                                        <p:tgtEl>
                                          <p:spTgt spid="40">
                                            <p:txEl>
                                              <p:pRg st="0" end="0"/>
                                            </p:txEl>
                                          </p:spTgt>
                                        </p:tgtEl>
                                        <p:attrNameLst>
                                          <p:attrName>ppt_x</p:attrName>
                                        </p:attrNameLst>
                                      </p:cBhvr>
                                      <p:tavLst>
                                        <p:tav tm="0">
                                          <p:val>
                                            <p:strVal val="1+#ppt_w/2"/>
                                          </p:val>
                                        </p:tav>
                                        <p:tav tm="100000">
                                          <p:val>
                                            <p:strVal val="#ppt_x"/>
                                          </p:val>
                                        </p:tav>
                                      </p:tavLst>
                                    </p:anim>
                                    <p:anim calcmode="lin" valueType="num">
                                      <p:cBhvr additive="base">
                                        <p:cTn id="100" dur="1000" fill="hold"/>
                                        <p:tgtEl>
                                          <p:spTgt spid="40">
                                            <p:txEl>
                                              <p:pRg st="0" end="0"/>
                                            </p:txEl>
                                          </p:spTgt>
                                        </p:tgtEl>
                                        <p:attrNameLst>
                                          <p:attrName>ppt_y</p:attrName>
                                        </p:attrNameLst>
                                      </p:cBhvr>
                                      <p:tavLst>
                                        <p:tav tm="0">
                                          <p:val>
                                            <p:strVal val="#ppt_y"/>
                                          </p:val>
                                        </p:tav>
                                        <p:tav tm="100000">
                                          <p:val>
                                            <p:strVal val="#ppt_y"/>
                                          </p:val>
                                        </p:tav>
                                      </p:tavLst>
                                    </p:anim>
                                  </p:childTnLst>
                                </p:cTn>
                              </p:par>
                              <p:par>
                                <p:cTn id="101" presetID="2" presetClass="entr" presetSubtype="2" decel="100000" fill="hold" nodeType="with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1000" fill="hold"/>
                                        <p:tgtEl>
                                          <p:spTgt spid="37"/>
                                        </p:tgtEl>
                                        <p:attrNameLst>
                                          <p:attrName>ppt_x</p:attrName>
                                        </p:attrNameLst>
                                      </p:cBhvr>
                                      <p:tavLst>
                                        <p:tav tm="0">
                                          <p:val>
                                            <p:strVal val="1+#ppt_w/2"/>
                                          </p:val>
                                        </p:tav>
                                        <p:tav tm="100000">
                                          <p:val>
                                            <p:strVal val="#ppt_x"/>
                                          </p:val>
                                        </p:tav>
                                      </p:tavLst>
                                    </p:anim>
                                    <p:anim calcmode="lin" valueType="num">
                                      <p:cBhvr additive="base">
                                        <p:cTn id="104" dur="1000" fill="hold"/>
                                        <p:tgtEl>
                                          <p:spTgt spid="37"/>
                                        </p:tgtEl>
                                        <p:attrNameLst>
                                          <p:attrName>ppt_y</p:attrName>
                                        </p:attrNameLst>
                                      </p:cBhvr>
                                      <p:tavLst>
                                        <p:tav tm="0">
                                          <p:val>
                                            <p:strVal val="#ppt_y"/>
                                          </p:val>
                                        </p:tav>
                                        <p:tav tm="100000">
                                          <p:val>
                                            <p:strVal val="#ppt_y"/>
                                          </p:val>
                                        </p:tav>
                                      </p:tavLst>
                                    </p:anim>
                                  </p:childTnLst>
                                </p:cTn>
                              </p:par>
                              <p:par>
                                <p:cTn id="105" presetID="49" presetClass="entr" presetSubtype="0" decel="100000" fill="hold" grpId="1" nodeType="withEffect">
                                  <p:stCondLst>
                                    <p:cond delay="0"/>
                                  </p:stCondLst>
                                  <p:childTnLst>
                                    <p:set>
                                      <p:cBhvr>
                                        <p:cTn id="106" dur="1" fill="hold">
                                          <p:stCondLst>
                                            <p:cond delay="0"/>
                                          </p:stCondLst>
                                        </p:cTn>
                                        <p:tgtEl>
                                          <p:spTgt spid="40">
                                            <p:txEl>
                                              <p:pRg st="0" end="0"/>
                                            </p:txEl>
                                          </p:spTgt>
                                        </p:tgtEl>
                                        <p:attrNameLst>
                                          <p:attrName>style.visibility</p:attrName>
                                        </p:attrNameLst>
                                      </p:cBhvr>
                                      <p:to>
                                        <p:strVal val="visible"/>
                                      </p:to>
                                    </p:set>
                                    <p:anim calcmode="lin" valueType="num">
                                      <p:cBhvr>
                                        <p:cTn id="107" dur="10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108" dur="1000" fill="hold"/>
                                        <p:tgtEl>
                                          <p:spTgt spid="40">
                                            <p:txEl>
                                              <p:pRg st="0" end="0"/>
                                            </p:txEl>
                                          </p:spTgt>
                                        </p:tgtEl>
                                        <p:attrNameLst>
                                          <p:attrName>ppt_h</p:attrName>
                                        </p:attrNameLst>
                                      </p:cBhvr>
                                      <p:tavLst>
                                        <p:tav tm="0">
                                          <p:val>
                                            <p:fltVal val="0"/>
                                          </p:val>
                                        </p:tav>
                                        <p:tav tm="100000">
                                          <p:val>
                                            <p:strVal val="#ppt_h"/>
                                          </p:val>
                                        </p:tav>
                                      </p:tavLst>
                                    </p:anim>
                                    <p:anim calcmode="lin" valueType="num">
                                      <p:cBhvr>
                                        <p:cTn id="109" dur="1000" fill="hold"/>
                                        <p:tgtEl>
                                          <p:spTgt spid="40">
                                            <p:txEl>
                                              <p:pRg st="0" end="0"/>
                                            </p:txEl>
                                          </p:spTgt>
                                        </p:tgtEl>
                                        <p:attrNameLst>
                                          <p:attrName>style.rotation</p:attrName>
                                        </p:attrNameLst>
                                      </p:cBhvr>
                                      <p:tavLst>
                                        <p:tav tm="0">
                                          <p:val>
                                            <p:fltVal val="360"/>
                                          </p:val>
                                        </p:tav>
                                        <p:tav tm="100000">
                                          <p:val>
                                            <p:fltVal val="0"/>
                                          </p:val>
                                        </p:tav>
                                      </p:tavLst>
                                    </p:anim>
                                    <p:animEffect transition="in" filter="fade">
                                      <p:cBhvr>
                                        <p:cTn id="110" dur="1000"/>
                                        <p:tgtEl>
                                          <p:spTgt spid="40">
                                            <p:txEl>
                                              <p:pRg st="0" end="0"/>
                                            </p:txEl>
                                          </p:spTgt>
                                        </p:tgtEl>
                                      </p:cBhvr>
                                    </p:animEffect>
                                  </p:childTnLst>
                                </p:cTn>
                              </p:par>
                              <p:par>
                                <p:cTn id="111" presetID="49" presetClass="entr" presetSubtype="0" decel="100000" fill="hold" nodeType="with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1000" fill="hold"/>
                                        <p:tgtEl>
                                          <p:spTgt spid="37"/>
                                        </p:tgtEl>
                                        <p:attrNameLst>
                                          <p:attrName>ppt_w</p:attrName>
                                        </p:attrNameLst>
                                      </p:cBhvr>
                                      <p:tavLst>
                                        <p:tav tm="0">
                                          <p:val>
                                            <p:fltVal val="0"/>
                                          </p:val>
                                        </p:tav>
                                        <p:tav tm="100000">
                                          <p:val>
                                            <p:strVal val="#ppt_w"/>
                                          </p:val>
                                        </p:tav>
                                      </p:tavLst>
                                    </p:anim>
                                    <p:anim calcmode="lin" valueType="num">
                                      <p:cBhvr>
                                        <p:cTn id="114" dur="1000" fill="hold"/>
                                        <p:tgtEl>
                                          <p:spTgt spid="37"/>
                                        </p:tgtEl>
                                        <p:attrNameLst>
                                          <p:attrName>ppt_h</p:attrName>
                                        </p:attrNameLst>
                                      </p:cBhvr>
                                      <p:tavLst>
                                        <p:tav tm="0">
                                          <p:val>
                                            <p:fltVal val="0"/>
                                          </p:val>
                                        </p:tav>
                                        <p:tav tm="100000">
                                          <p:val>
                                            <p:strVal val="#ppt_h"/>
                                          </p:val>
                                        </p:tav>
                                      </p:tavLst>
                                    </p:anim>
                                    <p:anim calcmode="lin" valueType="num">
                                      <p:cBhvr>
                                        <p:cTn id="115" dur="1000" fill="hold"/>
                                        <p:tgtEl>
                                          <p:spTgt spid="37"/>
                                        </p:tgtEl>
                                        <p:attrNameLst>
                                          <p:attrName>style.rotation</p:attrName>
                                        </p:attrNameLst>
                                      </p:cBhvr>
                                      <p:tavLst>
                                        <p:tav tm="0">
                                          <p:val>
                                            <p:fltVal val="360"/>
                                          </p:val>
                                        </p:tav>
                                        <p:tav tm="100000">
                                          <p:val>
                                            <p:fltVal val="0"/>
                                          </p:val>
                                        </p:tav>
                                      </p:tavLst>
                                    </p:anim>
                                    <p:animEffect transition="in" filter="fade">
                                      <p:cBhvr>
                                        <p:cTn id="116" dur="1000"/>
                                        <p:tgtEl>
                                          <p:spTgt spid="37"/>
                                        </p:tgtEl>
                                      </p:cBhvr>
                                    </p:animEffect>
                                  </p:childTnLst>
                                </p:cTn>
                              </p:par>
                            </p:childTnLst>
                          </p:cTn>
                        </p:par>
                        <p:par>
                          <p:cTn id="117" fill="hold">
                            <p:stCondLst>
                              <p:cond delay="7050"/>
                            </p:stCondLst>
                            <p:childTnLst>
                              <p:par>
                                <p:cTn id="118" presetID="10" presetClass="entr" presetSubtype="0" fill="hold" grpId="0"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fade">
                                      <p:cBhvr>
                                        <p:cTn id="120" dur="500"/>
                                        <p:tgtEl>
                                          <p:spTgt spid="42"/>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41"/>
                                        </p:tgtEl>
                                        <p:attrNameLst>
                                          <p:attrName>style.visibility</p:attrName>
                                        </p:attrNameLst>
                                      </p:cBhvr>
                                      <p:to>
                                        <p:strVal val="visible"/>
                                      </p:to>
                                    </p:set>
                                    <p:animEffect transition="in" filter="fade">
                                      <p:cBhvr>
                                        <p:cTn id="123" dur="500"/>
                                        <p:tgtEl>
                                          <p:spTgt spid="41"/>
                                        </p:tgtEl>
                                      </p:cBhvr>
                                    </p:animEffect>
                                  </p:childTnLst>
                                </p:cTn>
                              </p:par>
                            </p:childTnLst>
                          </p:cTn>
                        </p:par>
                        <p:par>
                          <p:cTn id="124" fill="hold">
                            <p:stCondLst>
                              <p:cond delay="7550"/>
                            </p:stCondLst>
                            <p:childTnLst>
                              <p:par>
                                <p:cTn id="125" presetID="2" presetClass="entr" presetSubtype="2" decel="100000" fill="hold" grpId="0" nodeType="afterEffect">
                                  <p:stCondLst>
                                    <p:cond delay="0"/>
                                  </p:stCondLst>
                                  <p:childTnLst>
                                    <p:set>
                                      <p:cBhvr>
                                        <p:cTn id="126" dur="1" fill="hold">
                                          <p:stCondLst>
                                            <p:cond delay="0"/>
                                          </p:stCondLst>
                                        </p:cTn>
                                        <p:tgtEl>
                                          <p:spTgt spid="46">
                                            <p:txEl>
                                              <p:pRg st="0" end="0"/>
                                            </p:txEl>
                                          </p:spTgt>
                                        </p:tgtEl>
                                        <p:attrNameLst>
                                          <p:attrName>style.visibility</p:attrName>
                                        </p:attrNameLst>
                                      </p:cBhvr>
                                      <p:to>
                                        <p:strVal val="visible"/>
                                      </p:to>
                                    </p:set>
                                    <p:anim calcmode="lin" valueType="num">
                                      <p:cBhvr additive="base">
                                        <p:cTn id="127" dur="1000" fill="hold"/>
                                        <p:tgtEl>
                                          <p:spTgt spid="46">
                                            <p:txEl>
                                              <p:pRg st="0" end="0"/>
                                            </p:txEl>
                                          </p:spTgt>
                                        </p:tgtEl>
                                        <p:attrNameLst>
                                          <p:attrName>ppt_x</p:attrName>
                                        </p:attrNameLst>
                                      </p:cBhvr>
                                      <p:tavLst>
                                        <p:tav tm="0">
                                          <p:val>
                                            <p:strVal val="1+#ppt_w/2"/>
                                          </p:val>
                                        </p:tav>
                                        <p:tav tm="100000">
                                          <p:val>
                                            <p:strVal val="#ppt_x"/>
                                          </p:val>
                                        </p:tav>
                                      </p:tavLst>
                                    </p:anim>
                                    <p:anim calcmode="lin" valueType="num">
                                      <p:cBhvr additive="base">
                                        <p:cTn id="128" dur="1000" fill="hold"/>
                                        <p:tgtEl>
                                          <p:spTgt spid="46">
                                            <p:txEl>
                                              <p:pRg st="0" end="0"/>
                                            </p:txEl>
                                          </p:spTgt>
                                        </p:tgtEl>
                                        <p:attrNameLst>
                                          <p:attrName>ppt_y</p:attrName>
                                        </p:attrNameLst>
                                      </p:cBhvr>
                                      <p:tavLst>
                                        <p:tav tm="0">
                                          <p:val>
                                            <p:strVal val="#ppt_y"/>
                                          </p:val>
                                        </p:tav>
                                        <p:tav tm="100000">
                                          <p:val>
                                            <p:strVal val="#ppt_y"/>
                                          </p:val>
                                        </p:tav>
                                      </p:tavLst>
                                    </p:anim>
                                  </p:childTnLst>
                                </p:cTn>
                              </p:par>
                              <p:par>
                                <p:cTn id="129" presetID="2" presetClass="entr" presetSubtype="2" decel="100000" fill="hold"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additive="base">
                                        <p:cTn id="131" dur="1000" fill="hold"/>
                                        <p:tgtEl>
                                          <p:spTgt spid="43"/>
                                        </p:tgtEl>
                                        <p:attrNameLst>
                                          <p:attrName>ppt_x</p:attrName>
                                        </p:attrNameLst>
                                      </p:cBhvr>
                                      <p:tavLst>
                                        <p:tav tm="0">
                                          <p:val>
                                            <p:strVal val="1+#ppt_w/2"/>
                                          </p:val>
                                        </p:tav>
                                        <p:tav tm="100000">
                                          <p:val>
                                            <p:strVal val="#ppt_x"/>
                                          </p:val>
                                        </p:tav>
                                      </p:tavLst>
                                    </p:anim>
                                    <p:anim calcmode="lin" valueType="num">
                                      <p:cBhvr additive="base">
                                        <p:cTn id="132" dur="1000" fill="hold"/>
                                        <p:tgtEl>
                                          <p:spTgt spid="43"/>
                                        </p:tgtEl>
                                        <p:attrNameLst>
                                          <p:attrName>ppt_y</p:attrName>
                                        </p:attrNameLst>
                                      </p:cBhvr>
                                      <p:tavLst>
                                        <p:tav tm="0">
                                          <p:val>
                                            <p:strVal val="#ppt_y"/>
                                          </p:val>
                                        </p:tav>
                                        <p:tav tm="100000">
                                          <p:val>
                                            <p:strVal val="#ppt_y"/>
                                          </p:val>
                                        </p:tav>
                                      </p:tavLst>
                                    </p:anim>
                                  </p:childTnLst>
                                </p:cTn>
                              </p:par>
                              <p:par>
                                <p:cTn id="133" presetID="49" presetClass="entr" presetSubtype="0" decel="100000" fill="hold" grpId="1" nodeType="withEffect">
                                  <p:stCondLst>
                                    <p:cond delay="0"/>
                                  </p:stCondLst>
                                  <p:childTnLst>
                                    <p:set>
                                      <p:cBhvr>
                                        <p:cTn id="134" dur="1" fill="hold">
                                          <p:stCondLst>
                                            <p:cond delay="0"/>
                                          </p:stCondLst>
                                        </p:cTn>
                                        <p:tgtEl>
                                          <p:spTgt spid="46">
                                            <p:txEl>
                                              <p:pRg st="0" end="0"/>
                                            </p:txEl>
                                          </p:spTgt>
                                        </p:tgtEl>
                                        <p:attrNameLst>
                                          <p:attrName>style.visibility</p:attrName>
                                        </p:attrNameLst>
                                      </p:cBhvr>
                                      <p:to>
                                        <p:strVal val="visible"/>
                                      </p:to>
                                    </p:set>
                                    <p:anim calcmode="lin" valueType="num">
                                      <p:cBhvr>
                                        <p:cTn id="135" dur="1000" fill="hold"/>
                                        <p:tgtEl>
                                          <p:spTgt spid="46">
                                            <p:txEl>
                                              <p:pRg st="0" end="0"/>
                                            </p:txEl>
                                          </p:spTgt>
                                        </p:tgtEl>
                                        <p:attrNameLst>
                                          <p:attrName>ppt_w</p:attrName>
                                        </p:attrNameLst>
                                      </p:cBhvr>
                                      <p:tavLst>
                                        <p:tav tm="0">
                                          <p:val>
                                            <p:fltVal val="0"/>
                                          </p:val>
                                        </p:tav>
                                        <p:tav tm="100000">
                                          <p:val>
                                            <p:strVal val="#ppt_w"/>
                                          </p:val>
                                        </p:tav>
                                      </p:tavLst>
                                    </p:anim>
                                    <p:anim calcmode="lin" valueType="num">
                                      <p:cBhvr>
                                        <p:cTn id="136" dur="1000" fill="hold"/>
                                        <p:tgtEl>
                                          <p:spTgt spid="46">
                                            <p:txEl>
                                              <p:pRg st="0" end="0"/>
                                            </p:txEl>
                                          </p:spTgt>
                                        </p:tgtEl>
                                        <p:attrNameLst>
                                          <p:attrName>ppt_h</p:attrName>
                                        </p:attrNameLst>
                                      </p:cBhvr>
                                      <p:tavLst>
                                        <p:tav tm="0">
                                          <p:val>
                                            <p:fltVal val="0"/>
                                          </p:val>
                                        </p:tav>
                                        <p:tav tm="100000">
                                          <p:val>
                                            <p:strVal val="#ppt_h"/>
                                          </p:val>
                                        </p:tav>
                                      </p:tavLst>
                                    </p:anim>
                                    <p:anim calcmode="lin" valueType="num">
                                      <p:cBhvr>
                                        <p:cTn id="137" dur="1000" fill="hold"/>
                                        <p:tgtEl>
                                          <p:spTgt spid="46">
                                            <p:txEl>
                                              <p:pRg st="0" end="0"/>
                                            </p:txEl>
                                          </p:spTgt>
                                        </p:tgtEl>
                                        <p:attrNameLst>
                                          <p:attrName>style.rotation</p:attrName>
                                        </p:attrNameLst>
                                      </p:cBhvr>
                                      <p:tavLst>
                                        <p:tav tm="0">
                                          <p:val>
                                            <p:fltVal val="360"/>
                                          </p:val>
                                        </p:tav>
                                        <p:tav tm="100000">
                                          <p:val>
                                            <p:fltVal val="0"/>
                                          </p:val>
                                        </p:tav>
                                      </p:tavLst>
                                    </p:anim>
                                    <p:animEffect transition="in" filter="fade">
                                      <p:cBhvr>
                                        <p:cTn id="138" dur="1000"/>
                                        <p:tgtEl>
                                          <p:spTgt spid="46">
                                            <p:txEl>
                                              <p:pRg st="0" end="0"/>
                                            </p:txEl>
                                          </p:spTgt>
                                        </p:tgtEl>
                                      </p:cBhvr>
                                    </p:animEffect>
                                  </p:childTnLst>
                                </p:cTn>
                              </p:par>
                              <p:par>
                                <p:cTn id="139" presetID="49" presetClass="entr" presetSubtype="0" decel="100000" fill="hold" nodeType="withEffect">
                                  <p:stCondLst>
                                    <p:cond delay="0"/>
                                  </p:stCondLst>
                                  <p:childTnLst>
                                    <p:set>
                                      <p:cBhvr>
                                        <p:cTn id="140" dur="1" fill="hold">
                                          <p:stCondLst>
                                            <p:cond delay="0"/>
                                          </p:stCondLst>
                                        </p:cTn>
                                        <p:tgtEl>
                                          <p:spTgt spid="43"/>
                                        </p:tgtEl>
                                        <p:attrNameLst>
                                          <p:attrName>style.visibility</p:attrName>
                                        </p:attrNameLst>
                                      </p:cBhvr>
                                      <p:to>
                                        <p:strVal val="visible"/>
                                      </p:to>
                                    </p:set>
                                    <p:anim calcmode="lin" valueType="num">
                                      <p:cBhvr>
                                        <p:cTn id="141" dur="1000" fill="hold"/>
                                        <p:tgtEl>
                                          <p:spTgt spid="43"/>
                                        </p:tgtEl>
                                        <p:attrNameLst>
                                          <p:attrName>ppt_w</p:attrName>
                                        </p:attrNameLst>
                                      </p:cBhvr>
                                      <p:tavLst>
                                        <p:tav tm="0">
                                          <p:val>
                                            <p:fltVal val="0"/>
                                          </p:val>
                                        </p:tav>
                                        <p:tav tm="100000">
                                          <p:val>
                                            <p:strVal val="#ppt_w"/>
                                          </p:val>
                                        </p:tav>
                                      </p:tavLst>
                                    </p:anim>
                                    <p:anim calcmode="lin" valueType="num">
                                      <p:cBhvr>
                                        <p:cTn id="142" dur="1000" fill="hold"/>
                                        <p:tgtEl>
                                          <p:spTgt spid="43"/>
                                        </p:tgtEl>
                                        <p:attrNameLst>
                                          <p:attrName>ppt_h</p:attrName>
                                        </p:attrNameLst>
                                      </p:cBhvr>
                                      <p:tavLst>
                                        <p:tav tm="0">
                                          <p:val>
                                            <p:fltVal val="0"/>
                                          </p:val>
                                        </p:tav>
                                        <p:tav tm="100000">
                                          <p:val>
                                            <p:strVal val="#ppt_h"/>
                                          </p:val>
                                        </p:tav>
                                      </p:tavLst>
                                    </p:anim>
                                    <p:anim calcmode="lin" valueType="num">
                                      <p:cBhvr>
                                        <p:cTn id="143" dur="1000" fill="hold"/>
                                        <p:tgtEl>
                                          <p:spTgt spid="43"/>
                                        </p:tgtEl>
                                        <p:attrNameLst>
                                          <p:attrName>style.rotation</p:attrName>
                                        </p:attrNameLst>
                                      </p:cBhvr>
                                      <p:tavLst>
                                        <p:tav tm="0">
                                          <p:val>
                                            <p:fltVal val="360"/>
                                          </p:val>
                                        </p:tav>
                                        <p:tav tm="100000">
                                          <p:val>
                                            <p:fltVal val="0"/>
                                          </p:val>
                                        </p:tav>
                                      </p:tavLst>
                                    </p:anim>
                                    <p:animEffect transition="in" filter="fade">
                                      <p:cBhvr>
                                        <p:cTn id="144" dur="1000"/>
                                        <p:tgtEl>
                                          <p:spTgt spid="43"/>
                                        </p:tgtEl>
                                      </p:cBhvr>
                                    </p:animEffect>
                                  </p:childTnLst>
                                </p:cTn>
                              </p:par>
                            </p:childTnLst>
                          </p:cTn>
                        </p:par>
                        <p:par>
                          <p:cTn id="145" fill="hold">
                            <p:stCondLst>
                              <p:cond delay="8550"/>
                            </p:stCondLst>
                            <p:childTnLst>
                              <p:par>
                                <p:cTn id="146" presetID="10" presetClass="entr" presetSubtype="0" fill="hold" grpId="0" nodeType="afterEffect">
                                  <p:stCondLst>
                                    <p:cond delay="0"/>
                                  </p:stCondLst>
                                  <p:childTnLst>
                                    <p:set>
                                      <p:cBhvr>
                                        <p:cTn id="147" dur="1" fill="hold">
                                          <p:stCondLst>
                                            <p:cond delay="0"/>
                                          </p:stCondLst>
                                        </p:cTn>
                                        <p:tgtEl>
                                          <p:spTgt spid="48"/>
                                        </p:tgtEl>
                                        <p:attrNameLst>
                                          <p:attrName>style.visibility</p:attrName>
                                        </p:attrNameLst>
                                      </p:cBhvr>
                                      <p:to>
                                        <p:strVal val="visible"/>
                                      </p:to>
                                    </p:set>
                                    <p:animEffect transition="in" filter="fade">
                                      <p:cBhvr>
                                        <p:cTn id="148" dur="500"/>
                                        <p:tgtEl>
                                          <p:spTgt spid="48"/>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Effect transition="in" filter="fade">
                                      <p:cBhvr>
                                        <p:cTn id="151" dur="500"/>
                                        <p:tgtEl>
                                          <p:spTgt spid="47"/>
                                        </p:tgtEl>
                                      </p:cBhvr>
                                    </p:animEffect>
                                  </p:childTnLst>
                                </p:cTn>
                              </p:par>
                            </p:childTnLst>
                          </p:cTn>
                        </p:par>
                        <p:par>
                          <p:cTn id="152" fill="hold">
                            <p:stCondLst>
                              <p:cond delay="9050"/>
                            </p:stCondLst>
                            <p:childTnLst>
                              <p:par>
                                <p:cTn id="153" presetID="2" presetClass="entr" presetSubtype="2" decel="100000" fill="hold" grpId="0" nodeType="afterEffect">
                                  <p:stCondLst>
                                    <p:cond delay="0"/>
                                  </p:stCondLst>
                                  <p:childTnLst>
                                    <p:set>
                                      <p:cBhvr>
                                        <p:cTn id="154" dur="1" fill="hold">
                                          <p:stCondLst>
                                            <p:cond delay="0"/>
                                          </p:stCondLst>
                                        </p:cTn>
                                        <p:tgtEl>
                                          <p:spTgt spid="52">
                                            <p:txEl>
                                              <p:pRg st="0" end="0"/>
                                            </p:txEl>
                                          </p:spTgt>
                                        </p:tgtEl>
                                        <p:attrNameLst>
                                          <p:attrName>style.visibility</p:attrName>
                                        </p:attrNameLst>
                                      </p:cBhvr>
                                      <p:to>
                                        <p:strVal val="visible"/>
                                      </p:to>
                                    </p:set>
                                    <p:anim calcmode="lin" valueType="num">
                                      <p:cBhvr additive="base">
                                        <p:cTn id="155" dur="1000" fill="hold"/>
                                        <p:tgtEl>
                                          <p:spTgt spid="52">
                                            <p:txEl>
                                              <p:pRg st="0" end="0"/>
                                            </p:txEl>
                                          </p:spTgt>
                                        </p:tgtEl>
                                        <p:attrNameLst>
                                          <p:attrName>ppt_x</p:attrName>
                                        </p:attrNameLst>
                                      </p:cBhvr>
                                      <p:tavLst>
                                        <p:tav tm="0">
                                          <p:val>
                                            <p:strVal val="1+#ppt_w/2"/>
                                          </p:val>
                                        </p:tav>
                                        <p:tav tm="100000">
                                          <p:val>
                                            <p:strVal val="#ppt_x"/>
                                          </p:val>
                                        </p:tav>
                                      </p:tavLst>
                                    </p:anim>
                                    <p:anim calcmode="lin" valueType="num">
                                      <p:cBhvr additive="base">
                                        <p:cTn id="156" dur="1000" fill="hold"/>
                                        <p:tgtEl>
                                          <p:spTgt spid="52">
                                            <p:txEl>
                                              <p:pRg st="0" end="0"/>
                                            </p:txEl>
                                          </p:spTgt>
                                        </p:tgtEl>
                                        <p:attrNameLst>
                                          <p:attrName>ppt_y</p:attrName>
                                        </p:attrNameLst>
                                      </p:cBhvr>
                                      <p:tavLst>
                                        <p:tav tm="0">
                                          <p:val>
                                            <p:strVal val="#ppt_y"/>
                                          </p:val>
                                        </p:tav>
                                        <p:tav tm="100000">
                                          <p:val>
                                            <p:strVal val="#ppt_y"/>
                                          </p:val>
                                        </p:tav>
                                      </p:tavLst>
                                    </p:anim>
                                  </p:childTnLst>
                                </p:cTn>
                              </p:par>
                              <p:par>
                                <p:cTn id="157" presetID="2" presetClass="entr" presetSubtype="2" decel="100000" fill="hold"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1+#ppt_w/2"/>
                                          </p:val>
                                        </p:tav>
                                        <p:tav tm="100000">
                                          <p:val>
                                            <p:strVal val="#ppt_x"/>
                                          </p:val>
                                        </p:tav>
                                      </p:tavLst>
                                    </p:anim>
                                    <p:anim calcmode="lin" valueType="num">
                                      <p:cBhvr additive="base">
                                        <p:cTn id="160" dur="1000" fill="hold"/>
                                        <p:tgtEl>
                                          <p:spTgt spid="49"/>
                                        </p:tgtEl>
                                        <p:attrNameLst>
                                          <p:attrName>ppt_y</p:attrName>
                                        </p:attrNameLst>
                                      </p:cBhvr>
                                      <p:tavLst>
                                        <p:tav tm="0">
                                          <p:val>
                                            <p:strVal val="#ppt_y"/>
                                          </p:val>
                                        </p:tav>
                                        <p:tav tm="100000">
                                          <p:val>
                                            <p:strVal val="#ppt_y"/>
                                          </p:val>
                                        </p:tav>
                                      </p:tavLst>
                                    </p:anim>
                                  </p:childTnLst>
                                </p:cTn>
                              </p:par>
                              <p:par>
                                <p:cTn id="161" presetID="49" presetClass="entr" presetSubtype="0" decel="100000" fill="hold" grpId="1" nodeType="withEffect">
                                  <p:stCondLst>
                                    <p:cond delay="0"/>
                                  </p:stCondLst>
                                  <p:childTnLst>
                                    <p:set>
                                      <p:cBhvr>
                                        <p:cTn id="162" dur="1" fill="hold">
                                          <p:stCondLst>
                                            <p:cond delay="0"/>
                                          </p:stCondLst>
                                        </p:cTn>
                                        <p:tgtEl>
                                          <p:spTgt spid="52">
                                            <p:txEl>
                                              <p:pRg st="0" end="0"/>
                                            </p:txEl>
                                          </p:spTgt>
                                        </p:tgtEl>
                                        <p:attrNameLst>
                                          <p:attrName>style.visibility</p:attrName>
                                        </p:attrNameLst>
                                      </p:cBhvr>
                                      <p:to>
                                        <p:strVal val="visible"/>
                                      </p:to>
                                    </p:set>
                                    <p:anim calcmode="lin" valueType="num">
                                      <p:cBhvr>
                                        <p:cTn id="163" dur="1000" fill="hold"/>
                                        <p:tgtEl>
                                          <p:spTgt spid="52">
                                            <p:txEl>
                                              <p:pRg st="0" end="0"/>
                                            </p:txEl>
                                          </p:spTgt>
                                        </p:tgtEl>
                                        <p:attrNameLst>
                                          <p:attrName>ppt_w</p:attrName>
                                        </p:attrNameLst>
                                      </p:cBhvr>
                                      <p:tavLst>
                                        <p:tav tm="0">
                                          <p:val>
                                            <p:fltVal val="0"/>
                                          </p:val>
                                        </p:tav>
                                        <p:tav tm="100000">
                                          <p:val>
                                            <p:strVal val="#ppt_w"/>
                                          </p:val>
                                        </p:tav>
                                      </p:tavLst>
                                    </p:anim>
                                    <p:anim calcmode="lin" valueType="num">
                                      <p:cBhvr>
                                        <p:cTn id="164" dur="1000" fill="hold"/>
                                        <p:tgtEl>
                                          <p:spTgt spid="52">
                                            <p:txEl>
                                              <p:pRg st="0" end="0"/>
                                            </p:txEl>
                                          </p:spTgt>
                                        </p:tgtEl>
                                        <p:attrNameLst>
                                          <p:attrName>ppt_h</p:attrName>
                                        </p:attrNameLst>
                                      </p:cBhvr>
                                      <p:tavLst>
                                        <p:tav tm="0">
                                          <p:val>
                                            <p:fltVal val="0"/>
                                          </p:val>
                                        </p:tav>
                                        <p:tav tm="100000">
                                          <p:val>
                                            <p:strVal val="#ppt_h"/>
                                          </p:val>
                                        </p:tav>
                                      </p:tavLst>
                                    </p:anim>
                                    <p:anim calcmode="lin" valueType="num">
                                      <p:cBhvr>
                                        <p:cTn id="165" dur="1000" fill="hold"/>
                                        <p:tgtEl>
                                          <p:spTgt spid="52">
                                            <p:txEl>
                                              <p:pRg st="0" end="0"/>
                                            </p:txEl>
                                          </p:spTgt>
                                        </p:tgtEl>
                                        <p:attrNameLst>
                                          <p:attrName>style.rotation</p:attrName>
                                        </p:attrNameLst>
                                      </p:cBhvr>
                                      <p:tavLst>
                                        <p:tav tm="0">
                                          <p:val>
                                            <p:fltVal val="360"/>
                                          </p:val>
                                        </p:tav>
                                        <p:tav tm="100000">
                                          <p:val>
                                            <p:fltVal val="0"/>
                                          </p:val>
                                        </p:tav>
                                      </p:tavLst>
                                    </p:anim>
                                    <p:animEffect transition="in" filter="fade">
                                      <p:cBhvr>
                                        <p:cTn id="166" dur="1000"/>
                                        <p:tgtEl>
                                          <p:spTgt spid="52">
                                            <p:txEl>
                                              <p:pRg st="0" end="0"/>
                                            </p:txEl>
                                          </p:spTgt>
                                        </p:tgtEl>
                                      </p:cBhvr>
                                    </p:animEffect>
                                  </p:childTnLst>
                                </p:cTn>
                              </p:par>
                              <p:par>
                                <p:cTn id="167" presetID="49" presetClass="entr" presetSubtype="0" decel="100000" fill="hold" nodeType="withEffect">
                                  <p:stCondLst>
                                    <p:cond delay="0"/>
                                  </p:stCondLst>
                                  <p:childTnLst>
                                    <p:set>
                                      <p:cBhvr>
                                        <p:cTn id="168" dur="1" fill="hold">
                                          <p:stCondLst>
                                            <p:cond delay="0"/>
                                          </p:stCondLst>
                                        </p:cTn>
                                        <p:tgtEl>
                                          <p:spTgt spid="49"/>
                                        </p:tgtEl>
                                        <p:attrNameLst>
                                          <p:attrName>style.visibility</p:attrName>
                                        </p:attrNameLst>
                                      </p:cBhvr>
                                      <p:to>
                                        <p:strVal val="visible"/>
                                      </p:to>
                                    </p:set>
                                    <p:anim calcmode="lin" valueType="num">
                                      <p:cBhvr>
                                        <p:cTn id="169" dur="1000" fill="hold"/>
                                        <p:tgtEl>
                                          <p:spTgt spid="49"/>
                                        </p:tgtEl>
                                        <p:attrNameLst>
                                          <p:attrName>ppt_w</p:attrName>
                                        </p:attrNameLst>
                                      </p:cBhvr>
                                      <p:tavLst>
                                        <p:tav tm="0">
                                          <p:val>
                                            <p:fltVal val="0"/>
                                          </p:val>
                                        </p:tav>
                                        <p:tav tm="100000">
                                          <p:val>
                                            <p:strVal val="#ppt_w"/>
                                          </p:val>
                                        </p:tav>
                                      </p:tavLst>
                                    </p:anim>
                                    <p:anim calcmode="lin" valueType="num">
                                      <p:cBhvr>
                                        <p:cTn id="170" dur="1000" fill="hold"/>
                                        <p:tgtEl>
                                          <p:spTgt spid="49"/>
                                        </p:tgtEl>
                                        <p:attrNameLst>
                                          <p:attrName>ppt_h</p:attrName>
                                        </p:attrNameLst>
                                      </p:cBhvr>
                                      <p:tavLst>
                                        <p:tav tm="0">
                                          <p:val>
                                            <p:fltVal val="0"/>
                                          </p:val>
                                        </p:tav>
                                        <p:tav tm="100000">
                                          <p:val>
                                            <p:strVal val="#ppt_h"/>
                                          </p:val>
                                        </p:tav>
                                      </p:tavLst>
                                    </p:anim>
                                    <p:anim calcmode="lin" valueType="num">
                                      <p:cBhvr>
                                        <p:cTn id="171" dur="1000" fill="hold"/>
                                        <p:tgtEl>
                                          <p:spTgt spid="49"/>
                                        </p:tgtEl>
                                        <p:attrNameLst>
                                          <p:attrName>style.rotation</p:attrName>
                                        </p:attrNameLst>
                                      </p:cBhvr>
                                      <p:tavLst>
                                        <p:tav tm="0">
                                          <p:val>
                                            <p:fltVal val="360"/>
                                          </p:val>
                                        </p:tav>
                                        <p:tav tm="100000">
                                          <p:val>
                                            <p:fltVal val="0"/>
                                          </p:val>
                                        </p:tav>
                                      </p:tavLst>
                                    </p:anim>
                                    <p:animEffect transition="in" filter="fade">
                                      <p:cBhvr>
                                        <p:cTn id="172" dur="1000"/>
                                        <p:tgtEl>
                                          <p:spTgt spid="49"/>
                                        </p:tgtEl>
                                      </p:cBhvr>
                                    </p:animEffect>
                                  </p:childTnLst>
                                </p:cTn>
                              </p:par>
                            </p:childTnLst>
                          </p:cTn>
                        </p:par>
                        <p:par>
                          <p:cTn id="173" fill="hold">
                            <p:stCondLst>
                              <p:cond delay="10050"/>
                            </p:stCondLst>
                            <p:childTnLst>
                              <p:par>
                                <p:cTn id="174" presetID="10" presetClass="entr" presetSubtype="0" fill="hold" grpId="0" nodeType="afterEffect">
                                  <p:stCondLst>
                                    <p:cond delay="0"/>
                                  </p:stCondLst>
                                  <p:childTnLst>
                                    <p:set>
                                      <p:cBhvr>
                                        <p:cTn id="175" dur="1" fill="hold">
                                          <p:stCondLst>
                                            <p:cond delay="0"/>
                                          </p:stCondLst>
                                        </p:cTn>
                                        <p:tgtEl>
                                          <p:spTgt spid="54"/>
                                        </p:tgtEl>
                                        <p:attrNameLst>
                                          <p:attrName>style.visibility</p:attrName>
                                        </p:attrNameLst>
                                      </p:cBhvr>
                                      <p:to>
                                        <p:strVal val="visible"/>
                                      </p:to>
                                    </p:set>
                                    <p:animEffect transition="in" filter="fade">
                                      <p:cBhvr>
                                        <p:cTn id="176" dur="500"/>
                                        <p:tgtEl>
                                          <p:spTgt spid="54"/>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53"/>
                                        </p:tgtEl>
                                        <p:attrNameLst>
                                          <p:attrName>style.visibility</p:attrName>
                                        </p:attrNameLst>
                                      </p:cBhvr>
                                      <p:to>
                                        <p:strVal val="visible"/>
                                      </p:to>
                                    </p:set>
                                    <p:animEffect transition="in" filter="fade">
                                      <p:cBhvr>
                                        <p:cTn id="179"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build="p">
        <p:tmplLst>
          <p:tmpl lvl="1">
            <p:tnLst>
              <p:par>
                <p:cTn presetID="2" presetClass="entr" presetSubtype="2" decel="10000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1000" fill="hold"/>
                        <p:tgtEl>
                          <p:spTgt spid="10"/>
                        </p:tgtEl>
                        <p:attrNameLst>
                          <p:attrName>ppt_x</p:attrName>
                        </p:attrNameLst>
                      </p:cBhvr>
                      <p:tavLst>
                        <p:tav tm="0">
                          <p:val>
                            <p:strVal val="1+#ppt_w/2"/>
                          </p:val>
                        </p:tav>
                        <p:tav tm="100000">
                          <p:val>
                            <p:strVal val="#ppt_x"/>
                          </p:val>
                        </p:tav>
                      </p:tavLst>
                    </p:anim>
                    <p:anim calcmode="lin" valueType="num">
                      <p:cBhvr additive="base">
                        <p:cTn dur="1000" fill="hold"/>
                        <p:tgtEl>
                          <p:spTgt spid="10"/>
                        </p:tgtEl>
                        <p:attrNameLst>
                          <p:attrName>ppt_y</p:attrName>
                        </p:attrNameLst>
                      </p:cBhvr>
                      <p:tavLst>
                        <p:tav tm="0">
                          <p:val>
                            <p:strVal val="#ppt_y"/>
                          </p:val>
                        </p:tav>
                        <p:tav tm="100000">
                          <p:val>
                            <p:strVal val="#ppt_y"/>
                          </p:val>
                        </p:tav>
                      </p:tavLst>
                    </p:anim>
                  </p:childTnLst>
                </p:cTn>
              </p:par>
            </p:tnLst>
          </p:tmpl>
        </p:tmplLst>
      </p:bldP>
      <p:bldP spid="10" grpId="1" build="p">
        <p:tmplLst>
          <p:tmpl lvl="1">
            <p:tnLst>
              <p:par>
                <p:cTn presetID="49" presetClass="entr" presetSubtype="0"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p:cTn dur="1000" fill="hold"/>
                        <p:tgtEl>
                          <p:spTgt spid="10"/>
                        </p:tgtEl>
                        <p:attrNameLst>
                          <p:attrName>ppt_w</p:attrName>
                        </p:attrNameLst>
                      </p:cBhvr>
                      <p:tavLst>
                        <p:tav tm="0">
                          <p:val>
                            <p:fltVal val="0"/>
                          </p:val>
                        </p:tav>
                        <p:tav tm="100000">
                          <p:val>
                            <p:strVal val="#ppt_w"/>
                          </p:val>
                        </p:tav>
                      </p:tavLst>
                    </p:anim>
                    <p:anim calcmode="lin" valueType="num">
                      <p:cBhvr>
                        <p:cTn dur="1000" fill="hold"/>
                        <p:tgtEl>
                          <p:spTgt spid="10"/>
                        </p:tgtEl>
                        <p:attrNameLst>
                          <p:attrName>ppt_h</p:attrName>
                        </p:attrNameLst>
                      </p:cBhvr>
                      <p:tavLst>
                        <p:tav tm="0">
                          <p:val>
                            <p:fltVal val="0"/>
                          </p:val>
                        </p:tav>
                        <p:tav tm="100000">
                          <p:val>
                            <p:strVal val="#ppt_h"/>
                          </p:val>
                        </p:tav>
                      </p:tavLst>
                    </p:anim>
                    <p:anim calcmode="lin" valueType="num">
                      <p:cBhvr>
                        <p:cTn dur="1000" fill="hold"/>
                        <p:tgtEl>
                          <p:spTgt spid="10"/>
                        </p:tgtEl>
                        <p:attrNameLst>
                          <p:attrName>style.rotation</p:attrName>
                        </p:attrNameLst>
                      </p:cBhvr>
                      <p:tavLst>
                        <p:tav tm="0">
                          <p:val>
                            <p:fltVal val="360"/>
                          </p:val>
                        </p:tav>
                        <p:tav tm="100000">
                          <p:val>
                            <p:fltVal val="0"/>
                          </p:val>
                        </p:tav>
                      </p:tavLst>
                    </p:anim>
                    <p:animEffect transition="in" filter="fade">
                      <p:cBhvr>
                        <p:cTn dur="1000"/>
                        <p:tgtEl>
                          <p:spTgt spid="10"/>
                        </p:tgtEl>
                      </p:cBhvr>
                    </p:animEffect>
                  </p:childTnLst>
                </p:cTn>
              </p:par>
            </p:tnLst>
          </p:tmpl>
        </p:tmplLst>
      </p:bldP>
      <p:bldP spid="11" grpId="0">
        <p:tmplLst>
          <p:tmpl>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p:tmplLst>
          <p:tmpl>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6" grpId="0" build="p">
        <p:tmplLst>
          <p:tmpl lvl="1">
            <p:tnLst>
              <p:par>
                <p:cTn presetID="2" presetClass="entr" presetSubtype="2" decel="10000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1000" fill="hold"/>
                        <p:tgtEl>
                          <p:spTgt spid="16"/>
                        </p:tgtEl>
                        <p:attrNameLst>
                          <p:attrName>ppt_x</p:attrName>
                        </p:attrNameLst>
                      </p:cBhvr>
                      <p:tavLst>
                        <p:tav tm="0">
                          <p:val>
                            <p:strVal val="1+#ppt_w/2"/>
                          </p:val>
                        </p:tav>
                        <p:tav tm="100000">
                          <p:val>
                            <p:strVal val="#ppt_x"/>
                          </p:val>
                        </p:tav>
                      </p:tavLst>
                    </p:anim>
                    <p:anim calcmode="lin" valueType="num">
                      <p:cBhvr additive="base">
                        <p:cTn dur="1000" fill="hold"/>
                        <p:tgtEl>
                          <p:spTgt spid="16"/>
                        </p:tgtEl>
                        <p:attrNameLst>
                          <p:attrName>ppt_y</p:attrName>
                        </p:attrNameLst>
                      </p:cBhvr>
                      <p:tavLst>
                        <p:tav tm="0">
                          <p:val>
                            <p:strVal val="#ppt_y"/>
                          </p:val>
                        </p:tav>
                        <p:tav tm="100000">
                          <p:val>
                            <p:strVal val="#ppt_y"/>
                          </p:val>
                        </p:tav>
                      </p:tavLst>
                    </p:anim>
                  </p:childTnLst>
                </p:cTn>
              </p:par>
            </p:tnLst>
          </p:tmpl>
        </p:tmplLst>
      </p:bldP>
      <p:bldP spid="16" grpId="1" build="p">
        <p:tmplLst>
          <p:tmpl lvl="1">
            <p:tnLst>
              <p:par>
                <p:cTn presetID="49" presetClass="entr" presetSubtype="0" decel="100000" fill="hold" nodeType="with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p:cTn dur="1000" fill="hold"/>
                        <p:tgtEl>
                          <p:spTgt spid="16"/>
                        </p:tgtEl>
                        <p:attrNameLst>
                          <p:attrName>ppt_w</p:attrName>
                        </p:attrNameLst>
                      </p:cBhvr>
                      <p:tavLst>
                        <p:tav tm="0">
                          <p:val>
                            <p:fltVal val="0"/>
                          </p:val>
                        </p:tav>
                        <p:tav tm="100000">
                          <p:val>
                            <p:strVal val="#ppt_w"/>
                          </p:val>
                        </p:tav>
                      </p:tavLst>
                    </p:anim>
                    <p:anim calcmode="lin" valueType="num">
                      <p:cBhvr>
                        <p:cTn dur="1000" fill="hold"/>
                        <p:tgtEl>
                          <p:spTgt spid="16"/>
                        </p:tgtEl>
                        <p:attrNameLst>
                          <p:attrName>ppt_h</p:attrName>
                        </p:attrNameLst>
                      </p:cBhvr>
                      <p:tavLst>
                        <p:tav tm="0">
                          <p:val>
                            <p:fltVal val="0"/>
                          </p:val>
                        </p:tav>
                        <p:tav tm="100000">
                          <p:val>
                            <p:strVal val="#ppt_h"/>
                          </p:val>
                        </p:tav>
                      </p:tavLst>
                    </p:anim>
                    <p:anim calcmode="lin" valueType="num">
                      <p:cBhvr>
                        <p:cTn dur="1000" fill="hold"/>
                        <p:tgtEl>
                          <p:spTgt spid="16"/>
                        </p:tgtEl>
                        <p:attrNameLst>
                          <p:attrName>style.rotation</p:attrName>
                        </p:attrNameLst>
                      </p:cBhvr>
                      <p:tavLst>
                        <p:tav tm="0">
                          <p:val>
                            <p:fltVal val="360"/>
                          </p:val>
                        </p:tav>
                        <p:tav tm="100000">
                          <p:val>
                            <p:fltVal val="0"/>
                          </p:val>
                        </p:tav>
                      </p:tavLst>
                    </p:anim>
                    <p:animEffect transition="in" filter="fade">
                      <p:cBhvr>
                        <p:cTn dur="1000"/>
                        <p:tgtEl>
                          <p:spTgt spid="16"/>
                        </p:tgtEl>
                      </p:cBhvr>
                    </p:animEffect>
                  </p:childTnLst>
                </p:cTn>
              </p:par>
            </p:tnLst>
          </p:tmpl>
        </p:tmplLst>
      </p:bldP>
      <p:bldP spid="17" grpId="0">
        <p:tmplLst>
          <p:tmpl>
            <p:tnLst>
              <p:par>
                <p:cTn presetID="10" presetClass="entr" presetSubtype="0"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p:tmplLst>
          <p:tmpl>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22" grpId="0" build="p">
        <p:tmplLst>
          <p:tmpl lvl="1">
            <p:tnLst>
              <p:par>
                <p:cTn presetID="2" presetClass="entr" presetSubtype="2" decel="10000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additive="base">
                        <p:cTn dur="1000" fill="hold"/>
                        <p:tgtEl>
                          <p:spTgt spid="22"/>
                        </p:tgtEl>
                        <p:attrNameLst>
                          <p:attrName>ppt_x</p:attrName>
                        </p:attrNameLst>
                      </p:cBhvr>
                      <p:tavLst>
                        <p:tav tm="0">
                          <p:val>
                            <p:strVal val="1+#ppt_w/2"/>
                          </p:val>
                        </p:tav>
                        <p:tav tm="100000">
                          <p:val>
                            <p:strVal val="#ppt_x"/>
                          </p:val>
                        </p:tav>
                      </p:tavLst>
                    </p:anim>
                    <p:anim calcmode="lin" valueType="num">
                      <p:cBhvr additive="base">
                        <p:cTn dur="1000" fill="hold"/>
                        <p:tgtEl>
                          <p:spTgt spid="22"/>
                        </p:tgtEl>
                        <p:attrNameLst>
                          <p:attrName>ppt_y</p:attrName>
                        </p:attrNameLst>
                      </p:cBhvr>
                      <p:tavLst>
                        <p:tav tm="0">
                          <p:val>
                            <p:strVal val="#ppt_y"/>
                          </p:val>
                        </p:tav>
                        <p:tav tm="100000">
                          <p:val>
                            <p:strVal val="#ppt_y"/>
                          </p:val>
                        </p:tav>
                      </p:tavLst>
                    </p:anim>
                  </p:childTnLst>
                </p:cTn>
              </p:par>
            </p:tnLst>
          </p:tmpl>
        </p:tmplLst>
      </p:bldP>
      <p:bldP spid="22" grpId="1" build="p">
        <p:tmplLst>
          <p:tmpl lvl="1">
            <p:tnLst>
              <p:par>
                <p:cTn presetID="49" presetClass="entr" presetSubtype="0" decel="100000" fill="hold" nodeType="with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p:cTn dur="1000" fill="hold"/>
                        <p:tgtEl>
                          <p:spTgt spid="22"/>
                        </p:tgtEl>
                        <p:attrNameLst>
                          <p:attrName>ppt_w</p:attrName>
                        </p:attrNameLst>
                      </p:cBhvr>
                      <p:tavLst>
                        <p:tav tm="0">
                          <p:val>
                            <p:fltVal val="0"/>
                          </p:val>
                        </p:tav>
                        <p:tav tm="100000">
                          <p:val>
                            <p:strVal val="#ppt_w"/>
                          </p:val>
                        </p:tav>
                      </p:tavLst>
                    </p:anim>
                    <p:anim calcmode="lin" valueType="num">
                      <p:cBhvr>
                        <p:cTn dur="1000" fill="hold"/>
                        <p:tgtEl>
                          <p:spTgt spid="22"/>
                        </p:tgtEl>
                        <p:attrNameLst>
                          <p:attrName>ppt_h</p:attrName>
                        </p:attrNameLst>
                      </p:cBhvr>
                      <p:tavLst>
                        <p:tav tm="0">
                          <p:val>
                            <p:fltVal val="0"/>
                          </p:val>
                        </p:tav>
                        <p:tav tm="100000">
                          <p:val>
                            <p:strVal val="#ppt_h"/>
                          </p:val>
                        </p:tav>
                      </p:tavLst>
                    </p:anim>
                    <p:anim calcmode="lin" valueType="num">
                      <p:cBhvr>
                        <p:cTn dur="1000" fill="hold"/>
                        <p:tgtEl>
                          <p:spTgt spid="22"/>
                        </p:tgtEl>
                        <p:attrNameLst>
                          <p:attrName>style.rotation</p:attrName>
                        </p:attrNameLst>
                      </p:cBhvr>
                      <p:tavLst>
                        <p:tav tm="0">
                          <p:val>
                            <p:fltVal val="360"/>
                          </p:val>
                        </p:tav>
                        <p:tav tm="100000">
                          <p:val>
                            <p:fltVal val="0"/>
                          </p:val>
                        </p:tav>
                      </p:tavLst>
                    </p:anim>
                    <p:animEffect transition="in" filter="fade">
                      <p:cBhvr>
                        <p:cTn dur="1000"/>
                        <p:tgtEl>
                          <p:spTgt spid="22"/>
                        </p:tgtEl>
                      </p:cBhvr>
                    </p:animEffect>
                  </p:childTnLst>
                </p:cTn>
              </p:par>
            </p:tnLst>
          </p:tmpl>
        </p:tmplLst>
      </p:bldP>
      <p:bldP spid="23" grpId="0">
        <p:tmplLst>
          <p:tmpl>
            <p:tnLst>
              <p:par>
                <p:cTn presetID="10" presetClass="entr" presetSubtype="0" fill="hold" nodeType="with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p:tmplLst>
          <p:tmpl>
            <p:tnLst>
              <p:par>
                <p:cTn presetID="10"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40" grpId="0" build="p">
        <p:tmplLst>
          <p:tmpl lvl="1">
            <p:tnLst>
              <p:par>
                <p:cTn presetID="2" presetClass="entr" presetSubtype="2" decel="10000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1000" fill="hold"/>
                        <p:tgtEl>
                          <p:spTgt spid="40"/>
                        </p:tgtEl>
                        <p:attrNameLst>
                          <p:attrName>ppt_x</p:attrName>
                        </p:attrNameLst>
                      </p:cBhvr>
                      <p:tavLst>
                        <p:tav tm="0">
                          <p:val>
                            <p:strVal val="1+#ppt_w/2"/>
                          </p:val>
                        </p:tav>
                        <p:tav tm="100000">
                          <p:val>
                            <p:strVal val="#ppt_x"/>
                          </p:val>
                        </p:tav>
                      </p:tavLst>
                    </p:anim>
                    <p:anim calcmode="lin" valueType="num">
                      <p:cBhvr additive="base">
                        <p:cTn dur="1000" fill="hold"/>
                        <p:tgtEl>
                          <p:spTgt spid="40"/>
                        </p:tgtEl>
                        <p:attrNameLst>
                          <p:attrName>ppt_y</p:attrName>
                        </p:attrNameLst>
                      </p:cBhvr>
                      <p:tavLst>
                        <p:tav tm="0">
                          <p:val>
                            <p:strVal val="#ppt_y"/>
                          </p:val>
                        </p:tav>
                        <p:tav tm="100000">
                          <p:val>
                            <p:strVal val="#ppt_y"/>
                          </p:val>
                        </p:tav>
                      </p:tavLst>
                    </p:anim>
                  </p:childTnLst>
                </p:cTn>
              </p:par>
            </p:tnLst>
          </p:tmpl>
        </p:tmplLst>
      </p:bldP>
      <p:bldP spid="40" grpId="1" build="p">
        <p:tmplLst>
          <p:tmpl lvl="1">
            <p:tnLst>
              <p:par>
                <p:cTn presetID="49" presetClass="entr" presetSubtype="0" decel="10000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p:cTn dur="1000" fill="hold"/>
                        <p:tgtEl>
                          <p:spTgt spid="40"/>
                        </p:tgtEl>
                        <p:attrNameLst>
                          <p:attrName>ppt_w</p:attrName>
                        </p:attrNameLst>
                      </p:cBhvr>
                      <p:tavLst>
                        <p:tav tm="0">
                          <p:val>
                            <p:fltVal val="0"/>
                          </p:val>
                        </p:tav>
                        <p:tav tm="100000">
                          <p:val>
                            <p:strVal val="#ppt_w"/>
                          </p:val>
                        </p:tav>
                      </p:tavLst>
                    </p:anim>
                    <p:anim calcmode="lin" valueType="num">
                      <p:cBhvr>
                        <p:cTn dur="1000" fill="hold"/>
                        <p:tgtEl>
                          <p:spTgt spid="40"/>
                        </p:tgtEl>
                        <p:attrNameLst>
                          <p:attrName>ppt_h</p:attrName>
                        </p:attrNameLst>
                      </p:cBhvr>
                      <p:tavLst>
                        <p:tav tm="0">
                          <p:val>
                            <p:fltVal val="0"/>
                          </p:val>
                        </p:tav>
                        <p:tav tm="100000">
                          <p:val>
                            <p:strVal val="#ppt_h"/>
                          </p:val>
                        </p:tav>
                      </p:tavLst>
                    </p:anim>
                    <p:anim calcmode="lin" valueType="num">
                      <p:cBhvr>
                        <p:cTn dur="1000" fill="hold"/>
                        <p:tgtEl>
                          <p:spTgt spid="40"/>
                        </p:tgtEl>
                        <p:attrNameLst>
                          <p:attrName>style.rotation</p:attrName>
                        </p:attrNameLst>
                      </p:cBhvr>
                      <p:tavLst>
                        <p:tav tm="0">
                          <p:val>
                            <p:fltVal val="360"/>
                          </p:val>
                        </p:tav>
                        <p:tav tm="100000">
                          <p:val>
                            <p:fltVal val="0"/>
                          </p:val>
                        </p:tav>
                      </p:tavLst>
                    </p:anim>
                    <p:animEffect transition="in" filter="fade">
                      <p:cBhvr>
                        <p:cTn dur="1000"/>
                        <p:tgtEl>
                          <p:spTgt spid="40"/>
                        </p:tgtEl>
                      </p:cBhvr>
                    </p:animEffect>
                  </p:childTnLst>
                </p:cTn>
              </p:par>
            </p:tnLst>
          </p:tmpl>
        </p:tmplLst>
      </p:bldP>
      <p:bldP spid="41" grpId="0">
        <p:tmplLst>
          <p:tmpl>
            <p:tnLst>
              <p:par>
                <p:cTn presetID="10" presetClass="entr" presetSubtype="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p:tmplLst>
          <p:tmpl>
            <p:tnLst>
              <p:par>
                <p:cTn presetID="10"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6" grpId="0" build="p">
        <p:tmplLst>
          <p:tmpl lvl="1">
            <p:tnLst>
              <p:par>
                <p:cTn presetID="2" presetClass="entr" presetSubtype="2" decel="100000"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1000" fill="hold"/>
                        <p:tgtEl>
                          <p:spTgt spid="46"/>
                        </p:tgtEl>
                        <p:attrNameLst>
                          <p:attrName>ppt_x</p:attrName>
                        </p:attrNameLst>
                      </p:cBhvr>
                      <p:tavLst>
                        <p:tav tm="0">
                          <p:val>
                            <p:strVal val="1+#ppt_w/2"/>
                          </p:val>
                        </p:tav>
                        <p:tav tm="100000">
                          <p:val>
                            <p:strVal val="#ppt_x"/>
                          </p:val>
                        </p:tav>
                      </p:tavLst>
                    </p:anim>
                    <p:anim calcmode="lin" valueType="num">
                      <p:cBhvr additive="base">
                        <p:cTn dur="1000" fill="hold"/>
                        <p:tgtEl>
                          <p:spTgt spid="46"/>
                        </p:tgtEl>
                        <p:attrNameLst>
                          <p:attrName>ppt_y</p:attrName>
                        </p:attrNameLst>
                      </p:cBhvr>
                      <p:tavLst>
                        <p:tav tm="0">
                          <p:val>
                            <p:strVal val="#ppt_y"/>
                          </p:val>
                        </p:tav>
                        <p:tav tm="100000">
                          <p:val>
                            <p:strVal val="#ppt_y"/>
                          </p:val>
                        </p:tav>
                      </p:tavLst>
                    </p:anim>
                  </p:childTnLst>
                </p:cTn>
              </p:par>
            </p:tnLst>
          </p:tmpl>
        </p:tmplLst>
      </p:bldP>
      <p:bldP spid="46" grpId="1" build="p">
        <p:tmplLst>
          <p:tmpl lvl="1">
            <p:tnLst>
              <p:par>
                <p:cTn presetID="49" presetClass="entr" presetSubtype="0" decel="10000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p:cTn dur="1000" fill="hold"/>
                        <p:tgtEl>
                          <p:spTgt spid="46"/>
                        </p:tgtEl>
                        <p:attrNameLst>
                          <p:attrName>ppt_w</p:attrName>
                        </p:attrNameLst>
                      </p:cBhvr>
                      <p:tavLst>
                        <p:tav tm="0">
                          <p:val>
                            <p:fltVal val="0"/>
                          </p:val>
                        </p:tav>
                        <p:tav tm="100000">
                          <p:val>
                            <p:strVal val="#ppt_w"/>
                          </p:val>
                        </p:tav>
                      </p:tavLst>
                    </p:anim>
                    <p:anim calcmode="lin" valueType="num">
                      <p:cBhvr>
                        <p:cTn dur="1000" fill="hold"/>
                        <p:tgtEl>
                          <p:spTgt spid="46"/>
                        </p:tgtEl>
                        <p:attrNameLst>
                          <p:attrName>ppt_h</p:attrName>
                        </p:attrNameLst>
                      </p:cBhvr>
                      <p:tavLst>
                        <p:tav tm="0">
                          <p:val>
                            <p:fltVal val="0"/>
                          </p:val>
                        </p:tav>
                        <p:tav tm="100000">
                          <p:val>
                            <p:strVal val="#ppt_h"/>
                          </p:val>
                        </p:tav>
                      </p:tavLst>
                    </p:anim>
                    <p:anim calcmode="lin" valueType="num">
                      <p:cBhvr>
                        <p:cTn dur="1000" fill="hold"/>
                        <p:tgtEl>
                          <p:spTgt spid="46"/>
                        </p:tgtEl>
                        <p:attrNameLst>
                          <p:attrName>style.rotation</p:attrName>
                        </p:attrNameLst>
                      </p:cBhvr>
                      <p:tavLst>
                        <p:tav tm="0">
                          <p:val>
                            <p:fltVal val="360"/>
                          </p:val>
                        </p:tav>
                        <p:tav tm="100000">
                          <p:val>
                            <p:fltVal val="0"/>
                          </p:val>
                        </p:tav>
                      </p:tavLst>
                    </p:anim>
                    <p:animEffect transition="in" filter="fade">
                      <p:cBhvr>
                        <p:cTn dur="1000"/>
                        <p:tgtEl>
                          <p:spTgt spid="46"/>
                        </p:tgtEl>
                      </p:cBhvr>
                    </p:animEffect>
                  </p:childTnLst>
                </p:cTn>
              </p:par>
            </p:tnLst>
          </p:tmpl>
        </p:tmplLst>
      </p:bldP>
      <p:bldP spid="47" grpId="0">
        <p:tmplLst>
          <p:tmpl>
            <p:tnLst>
              <p:par>
                <p:cTn presetID="10" presetClass="entr" presetSubtype="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P spid="48" grpId="0">
        <p:tmplLst>
          <p:tmpl>
            <p:tnLst>
              <p:par>
                <p:cTn presetID="10" presetClass="entr" presetSubtype="0" fill="hold" nodeType="afterEffect">
                  <p:stCondLst>
                    <p:cond delay="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52" grpId="0" build="p">
        <p:tmplLst>
          <p:tmpl lvl="1">
            <p:tnLst>
              <p:par>
                <p:cTn presetID="2" presetClass="entr" presetSubtype="2" decel="100000" fill="hold" nodeType="after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1000" fill="hold"/>
                        <p:tgtEl>
                          <p:spTgt spid="52"/>
                        </p:tgtEl>
                        <p:attrNameLst>
                          <p:attrName>ppt_x</p:attrName>
                        </p:attrNameLst>
                      </p:cBhvr>
                      <p:tavLst>
                        <p:tav tm="0">
                          <p:val>
                            <p:strVal val="1+#ppt_w/2"/>
                          </p:val>
                        </p:tav>
                        <p:tav tm="100000">
                          <p:val>
                            <p:strVal val="#ppt_x"/>
                          </p:val>
                        </p:tav>
                      </p:tavLst>
                    </p:anim>
                    <p:anim calcmode="lin" valueType="num">
                      <p:cBhvr additive="base">
                        <p:cTn dur="1000" fill="hold"/>
                        <p:tgtEl>
                          <p:spTgt spid="52"/>
                        </p:tgtEl>
                        <p:attrNameLst>
                          <p:attrName>ppt_y</p:attrName>
                        </p:attrNameLst>
                      </p:cBhvr>
                      <p:tavLst>
                        <p:tav tm="0">
                          <p:val>
                            <p:strVal val="#ppt_y"/>
                          </p:val>
                        </p:tav>
                        <p:tav tm="100000">
                          <p:val>
                            <p:strVal val="#ppt_y"/>
                          </p:val>
                        </p:tav>
                      </p:tavLst>
                    </p:anim>
                  </p:childTnLst>
                </p:cTn>
              </p:par>
            </p:tnLst>
          </p:tmpl>
        </p:tmplLst>
      </p:bldP>
      <p:bldP spid="52" grpId="1" build="p">
        <p:tmplLst>
          <p:tmpl lvl="1">
            <p:tnLst>
              <p:par>
                <p:cTn presetID="49" presetClass="entr" presetSubtype="0" decel="100000" fill="hold" nodeType="withEffect">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p:cTn dur="1000" fill="hold"/>
                        <p:tgtEl>
                          <p:spTgt spid="52"/>
                        </p:tgtEl>
                        <p:attrNameLst>
                          <p:attrName>ppt_w</p:attrName>
                        </p:attrNameLst>
                      </p:cBhvr>
                      <p:tavLst>
                        <p:tav tm="0">
                          <p:val>
                            <p:fltVal val="0"/>
                          </p:val>
                        </p:tav>
                        <p:tav tm="100000">
                          <p:val>
                            <p:strVal val="#ppt_w"/>
                          </p:val>
                        </p:tav>
                      </p:tavLst>
                    </p:anim>
                    <p:anim calcmode="lin" valueType="num">
                      <p:cBhvr>
                        <p:cTn dur="1000" fill="hold"/>
                        <p:tgtEl>
                          <p:spTgt spid="52"/>
                        </p:tgtEl>
                        <p:attrNameLst>
                          <p:attrName>ppt_h</p:attrName>
                        </p:attrNameLst>
                      </p:cBhvr>
                      <p:tavLst>
                        <p:tav tm="0">
                          <p:val>
                            <p:fltVal val="0"/>
                          </p:val>
                        </p:tav>
                        <p:tav tm="100000">
                          <p:val>
                            <p:strVal val="#ppt_h"/>
                          </p:val>
                        </p:tav>
                      </p:tavLst>
                    </p:anim>
                    <p:anim calcmode="lin" valueType="num">
                      <p:cBhvr>
                        <p:cTn dur="1000" fill="hold"/>
                        <p:tgtEl>
                          <p:spTgt spid="52"/>
                        </p:tgtEl>
                        <p:attrNameLst>
                          <p:attrName>style.rotation</p:attrName>
                        </p:attrNameLst>
                      </p:cBhvr>
                      <p:tavLst>
                        <p:tav tm="0">
                          <p:val>
                            <p:fltVal val="360"/>
                          </p:val>
                        </p:tav>
                        <p:tav tm="100000">
                          <p:val>
                            <p:fltVal val="0"/>
                          </p:val>
                        </p:tav>
                      </p:tavLst>
                    </p:anim>
                    <p:animEffect transition="in" filter="fade">
                      <p:cBhvr>
                        <p:cTn dur="1000"/>
                        <p:tgtEl>
                          <p:spTgt spid="52"/>
                        </p:tgtEl>
                      </p:cBhvr>
                    </p:animEffect>
                  </p:childTnLst>
                </p:cTn>
              </p:par>
            </p:tnLst>
          </p:tmpl>
        </p:tmplLst>
      </p:bldP>
      <p:bldP spid="53" grpId="0">
        <p:tmplLst>
          <p:tmpl>
            <p:tnLst>
              <p:par>
                <p:cTn presetID="10" presetClass="entr" presetSubtype="0" fill="hold" nodeType="withEffect">
                  <p:stCondLst>
                    <p:cond delay="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childTnLst>
                </p:cTn>
              </p:par>
            </p:tnLst>
          </p:tmpl>
        </p:tmplLst>
      </p:bldP>
      <p:bldP spid="54" grpId="0">
        <p:tmplLst>
          <p:tmpl>
            <p:tnLst>
              <p:par>
                <p:cTn presetID="10" presetClass="entr" presetSubtype="0"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1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0" y="-1058"/>
            <a:ext cx="6096000"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6" name="Title 1"/>
          <p:cNvSpPr>
            <a:spLocks noGrp="1"/>
          </p:cNvSpPr>
          <p:nvPr>
            <p:ph type="title" hasCustomPrompt="1"/>
          </p:nvPr>
        </p:nvSpPr>
        <p:spPr>
          <a:xfrm>
            <a:off x="935914" y="1391319"/>
            <a:ext cx="4066677" cy="4074304"/>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7" name="Text Placeholder 5"/>
          <p:cNvSpPr>
            <a:spLocks noGrp="1"/>
          </p:cNvSpPr>
          <p:nvPr>
            <p:ph type="body" sz="quarter" idx="15" hasCustomPrompt="1"/>
          </p:nvPr>
        </p:nvSpPr>
        <p:spPr>
          <a:xfrm>
            <a:off x="7446433" y="2690396"/>
            <a:ext cx="3450167" cy="2034734"/>
          </a:xfrm>
        </p:spPr>
        <p:txBody>
          <a:bodyPr numCol="1" spcCol="540000"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4" hasCustomPrompt="1"/>
          </p:nvPr>
        </p:nvSpPr>
        <p:spPr>
          <a:xfrm>
            <a:off x="7446433" y="1813103"/>
            <a:ext cx="3450167" cy="764572"/>
          </a:xfrm>
        </p:spPr>
        <p:txBody>
          <a:bodyPr anchor="b">
            <a:no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12662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2050"/>
                            </p:stCondLst>
                            <p:childTnLst>
                              <p:par>
                                <p:cTn id="17" presetID="10" presetClass="entr" presetSubtype="0" fill="hold" grpId="0" nodeType="afterEffect">
                                  <p:stCondLst>
                                    <p:cond delay="25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tmplLst>
          <p:tmpl>
            <p:tnLst>
              <p:par>
                <p:cTn presetID="10" presetClass="entr" presetSubtype="0" fill="hold" nodeType="after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Title and 2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6096003" y="-1058"/>
            <a:ext cx="6096000"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6" name="Title 1"/>
          <p:cNvSpPr>
            <a:spLocks noGrp="1"/>
          </p:cNvSpPr>
          <p:nvPr>
            <p:ph type="title" hasCustomPrompt="1"/>
          </p:nvPr>
        </p:nvSpPr>
        <p:spPr>
          <a:xfrm>
            <a:off x="7031916" y="1391319"/>
            <a:ext cx="4066677" cy="4074304"/>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426497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rofile 1">
    <p:bg>
      <p:bgPr>
        <a:solidFill>
          <a:schemeClr val="tx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3"/>
          </p:nvPr>
        </p:nvSpPr>
        <p:spPr>
          <a:xfrm>
            <a:off x="935567" y="0"/>
            <a:ext cx="381635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Title 1"/>
          <p:cNvSpPr>
            <a:spLocks noGrp="1"/>
          </p:cNvSpPr>
          <p:nvPr>
            <p:ph type="title" hasCustomPrompt="1"/>
          </p:nvPr>
        </p:nvSpPr>
        <p:spPr>
          <a:xfrm>
            <a:off x="6096000" y="1528239"/>
            <a:ext cx="5160433" cy="761059"/>
          </a:xfrm>
        </p:spPr>
        <p:txBody>
          <a:bodyPr anchor="b"/>
          <a:lstStyle>
            <a:lvl1pPr algn="l">
              <a:defRPr>
                <a:solidFill>
                  <a:schemeClr val="bg1"/>
                </a:solidFill>
              </a:defRPr>
            </a:lvl1pPr>
          </a:lstStyle>
          <a:p>
            <a:r>
              <a:rPr kumimoji="1" lang="en-US" altLang="ja-JP" dirty="0"/>
              <a:t>Slide title goes here</a:t>
            </a:r>
            <a:endParaRPr kumimoji="1" lang="ja-JP" altLang="en-US" dirty="0"/>
          </a:p>
        </p:txBody>
      </p:sp>
      <p:sp>
        <p:nvSpPr>
          <p:cNvPr id="8" name="Text Placeholder 5"/>
          <p:cNvSpPr>
            <a:spLocks noGrp="1"/>
          </p:cNvSpPr>
          <p:nvPr>
            <p:ph type="body" sz="quarter" idx="12" hasCustomPrompt="1"/>
          </p:nvPr>
        </p:nvSpPr>
        <p:spPr>
          <a:xfrm>
            <a:off x="6096000" y="2957510"/>
            <a:ext cx="4814603" cy="1664737"/>
          </a:xfrm>
        </p:spPr>
        <p:txBody>
          <a:bodyPr anchor="t"/>
          <a:lstStyle>
            <a:lvl1pPr marL="0" indent="0" algn="just">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4" hasCustomPrompt="1"/>
          </p:nvPr>
        </p:nvSpPr>
        <p:spPr>
          <a:xfrm>
            <a:off x="6096000" y="2208307"/>
            <a:ext cx="5160433" cy="467587"/>
          </a:xfrm>
        </p:spPr>
        <p:txBody>
          <a:bodyPr anchor="t">
            <a:normAutofit/>
          </a:bodyPr>
          <a:lstStyle>
            <a:lvl1pPr marL="0" indent="0" algn="just">
              <a:lnSpc>
                <a:spcPct val="130000"/>
              </a:lnSpc>
              <a:spcBef>
                <a:spcPts val="0"/>
              </a:spcBef>
              <a:buFontTx/>
              <a:buNone/>
              <a:defRPr sz="1867">
                <a:solidFill>
                  <a:schemeClr val="bg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0" name="Straight Connector 9"/>
          <p:cNvCxnSpPr/>
          <p:nvPr userDrawn="1"/>
        </p:nvCxnSpPr>
        <p:spPr>
          <a:xfrm flipV="1">
            <a:off x="6150188" y="2776206"/>
            <a:ext cx="6041813" cy="25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5"/>
          <p:cNvSpPr>
            <a:spLocks noGrp="1"/>
          </p:cNvSpPr>
          <p:nvPr>
            <p:ph type="body" sz="quarter" idx="15" hasCustomPrompt="1"/>
          </p:nvPr>
        </p:nvSpPr>
        <p:spPr>
          <a:xfrm>
            <a:off x="6096000" y="4725129"/>
            <a:ext cx="4814603" cy="1200335"/>
          </a:xfrm>
        </p:spPr>
        <p:txBody>
          <a:bodyPr anchor="b">
            <a:normAutofit/>
          </a:bodyPr>
          <a:lstStyle>
            <a:lvl1pPr marL="190510" indent="-190510" algn="just">
              <a:spcBef>
                <a:spcPts val="0"/>
              </a:spcBef>
              <a:buFont typeface="Wingdings" panose="05000000000000000000" pitchFamily="2" charset="2"/>
              <a:buChar char="l"/>
              <a:defRPr sz="933">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93972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1000" fill="hold"/>
                                        <p:tgtEl>
                                          <p:spTgt spid="6"/>
                                        </p:tgtEl>
                                        <p:attrNameLst>
                                          <p:attrName>ppt_x</p:attrName>
                                        </p:attrNameLst>
                                      </p:cBhvr>
                                      <p:tavLst>
                                        <p:tav tm="0">
                                          <p:val>
                                            <p:strVal val="#ppt_x"/>
                                          </p:val>
                                        </p:tav>
                                        <p:tav tm="100000">
                                          <p:val>
                                            <p:strVal val="#ppt_x"/>
                                          </p:val>
                                        </p:tav>
                                      </p:tavLst>
                                    </p:anim>
                                    <p:anim calcmode="lin" valueType="num">
                                      <p:cBhvr additive="base">
                                        <p:cTn id="11" dur="1000" fill="hold"/>
                                        <p:tgtEl>
                                          <p:spTgt spid="6"/>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2050"/>
                            </p:stCondLst>
                            <p:childTnLst>
                              <p:par>
                                <p:cTn id="17" presetID="22" presetClass="entr" presetSubtype="2"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right)">
                                      <p:cBhvr>
                                        <p:cTn id="19" dur="500"/>
                                        <p:tgtEl>
                                          <p:spTgt spid="10"/>
                                        </p:tgtEl>
                                      </p:cBhvr>
                                    </p:animEffect>
                                  </p:childTnLst>
                                </p:cTn>
                              </p:par>
                            </p:childTnLst>
                          </p:cTn>
                        </p:par>
                        <p:par>
                          <p:cTn id="20" fill="hold">
                            <p:stCondLst>
                              <p:cond delay="2550"/>
                            </p:stCondLst>
                            <p:childTnLst>
                              <p:par>
                                <p:cTn id="21" presetID="10" presetClass="entr" presetSubtype="0" fill="hold" grpId="0" nodeType="afterEffect">
                                  <p:stCondLst>
                                    <p:cond delay="25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3300"/>
                            </p:stCondLst>
                            <p:childTnLst>
                              <p:par>
                                <p:cTn id="25" presetID="10" presetClass="entr" presetSubtype="0" fill="hold" grpId="0" nodeType="afterEffect">
                                  <p:stCondLst>
                                    <p:cond delay="25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2" grpId="0">
        <p:tmplLst>
          <p:tmpl>
            <p:tnLst>
              <p:par>
                <p:cTn presetID="10" presetClass="entr" presetSubtype="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rofile 2">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7440083" y="0"/>
            <a:ext cx="3816350" cy="6858000"/>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Footer Placeholder 2"/>
          <p:cNvSpPr>
            <a:spLocks noGrp="1"/>
          </p:cNvSpPr>
          <p:nvPr>
            <p:ph type="ftr" sz="quarter" idx="10"/>
          </p:nvPr>
        </p:nvSpPr>
        <p:spPr>
          <a:xfrm>
            <a:off x="305405" y="6411940"/>
            <a:ext cx="4058557" cy="365125"/>
          </a:xfrm>
          <a:prstGeom prst="rect">
            <a:avLst/>
          </a:prstGeom>
        </p:spPr>
        <p:txBody>
          <a:bodyPr/>
          <a:lstStyle>
            <a:lvl1pPr algn="l">
              <a:defRPr/>
            </a:lvl1pPr>
          </a:lstStyle>
          <a:p>
            <a:r>
              <a:rPr kumimoji="1" lang="en-US" altLang="ja-JP" dirty="0"/>
              <a:t>Copyright © 2023 Self Transcendence Co., Ltd. All Right Reserved.</a:t>
            </a:r>
            <a:endParaRPr kumimoji="1" lang="ja-JP" altLang="en-US" dirty="0"/>
          </a:p>
        </p:txBody>
      </p:sp>
      <p:sp>
        <p:nvSpPr>
          <p:cNvPr id="7" name="Slide Number Placeholder 3"/>
          <p:cNvSpPr>
            <a:spLocks noGrp="1"/>
          </p:cNvSpPr>
          <p:nvPr>
            <p:ph type="sldNum" sz="quarter" idx="11"/>
          </p:nvPr>
        </p:nvSpPr>
        <p:spPr>
          <a:xfrm>
            <a:off x="305405" y="5919158"/>
            <a:ext cx="812800" cy="675343"/>
          </a:xfrm>
          <a:prstGeom prst="rect">
            <a:avLst/>
          </a:prstGeom>
        </p:spPr>
        <p:txBody>
          <a:bodyPr/>
          <a:lstStyle>
            <a:lvl1pPr algn="l">
              <a:defRPr/>
            </a:lvl1pPr>
          </a:lstStyle>
          <a:p>
            <a:fld id="{B54AD89C-DF1E-4948-B597-5DD47B34A9CA}" type="slidenum">
              <a:rPr kumimoji="1" lang="ja-JP" altLang="en-US" smtClean="0"/>
              <a:pPr/>
              <a:t>‹#›</a:t>
            </a:fld>
            <a:endParaRPr kumimoji="1" lang="ja-JP" altLang="en-US" dirty="0"/>
          </a:p>
        </p:txBody>
      </p:sp>
      <p:sp>
        <p:nvSpPr>
          <p:cNvPr id="8" name="Title 1"/>
          <p:cNvSpPr>
            <a:spLocks noGrp="1"/>
          </p:cNvSpPr>
          <p:nvPr>
            <p:ph type="title" hasCustomPrompt="1"/>
          </p:nvPr>
        </p:nvSpPr>
        <p:spPr>
          <a:xfrm>
            <a:off x="935567" y="932536"/>
            <a:ext cx="5160433" cy="761059"/>
          </a:xfrm>
        </p:spPr>
        <p:txBody>
          <a:bodyPr anchor="t"/>
          <a:lstStyle>
            <a:lvl1pPr algn="l">
              <a:defRPr>
                <a:solidFill>
                  <a:schemeClr val="tx1"/>
                </a:solidFill>
              </a:defRPr>
            </a:lvl1pPr>
          </a:lstStyle>
          <a:p>
            <a:r>
              <a:rPr kumimoji="1" lang="en-US" altLang="ja-JP" dirty="0"/>
              <a:t>Slide title goes here</a:t>
            </a:r>
            <a:endParaRPr kumimoji="1" lang="ja-JP" altLang="en-US" dirty="0"/>
          </a:p>
        </p:txBody>
      </p:sp>
      <p:sp>
        <p:nvSpPr>
          <p:cNvPr id="9" name="Text Placeholder 5"/>
          <p:cNvSpPr>
            <a:spLocks noGrp="1"/>
          </p:cNvSpPr>
          <p:nvPr>
            <p:ph type="body" sz="quarter" idx="12" hasCustomPrompt="1"/>
          </p:nvPr>
        </p:nvSpPr>
        <p:spPr>
          <a:xfrm>
            <a:off x="935567" y="4104036"/>
            <a:ext cx="4814603" cy="166473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0" name="Text Placeholder 5"/>
          <p:cNvSpPr>
            <a:spLocks noGrp="1"/>
          </p:cNvSpPr>
          <p:nvPr>
            <p:ph type="body" sz="quarter" idx="14" hasCustomPrompt="1"/>
          </p:nvPr>
        </p:nvSpPr>
        <p:spPr>
          <a:xfrm>
            <a:off x="935567" y="2708239"/>
            <a:ext cx="4814603" cy="1350052"/>
          </a:xfrm>
        </p:spPr>
        <p:txBody>
          <a:bodyPr anchor="b">
            <a:normAutofit/>
          </a:bodyPr>
          <a:lstStyle>
            <a:lvl1pPr marL="0" indent="0" algn="just">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4" name="Text Placeholder 5"/>
          <p:cNvSpPr>
            <a:spLocks noGrp="1"/>
          </p:cNvSpPr>
          <p:nvPr>
            <p:ph type="body" sz="quarter" idx="15" hasCustomPrompt="1"/>
          </p:nvPr>
        </p:nvSpPr>
        <p:spPr>
          <a:xfrm>
            <a:off x="935567" y="1505477"/>
            <a:ext cx="5160433" cy="559595"/>
          </a:xfrm>
        </p:spPr>
        <p:txBody>
          <a:bodyPr anchor="t">
            <a:noAutofit/>
          </a:bodyPr>
          <a:lstStyle>
            <a:lvl1pPr marL="0" indent="0" algn="just">
              <a:lnSpc>
                <a:spcPct val="130000"/>
              </a:lnSpc>
              <a:spcBef>
                <a:spcPts val="0"/>
              </a:spcBef>
              <a:buFontTx/>
              <a:buNone/>
              <a:defRPr sz="2400" baseline="0">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Subtitle goes here</a:t>
            </a:r>
            <a:endParaRPr kumimoji="1" lang="ja-JP" altLang="en-US" dirty="0"/>
          </a:p>
        </p:txBody>
      </p:sp>
    </p:spTree>
    <p:extLst>
      <p:ext uri="{BB962C8B-B14F-4D97-AF65-F5344CB8AC3E}">
        <p14:creationId xmlns:p14="http://schemas.microsoft.com/office/powerpoint/2010/main" val="144600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8"/>
                                        </p:tgtEl>
                                        <p:attrNameLst>
                                          <p:attrName>style.visibility</p:attrName>
                                        </p:attrNameLst>
                                      </p:cBhvr>
                                      <p:to>
                                        <p:strVal val="visible"/>
                                      </p:to>
                                    </p:set>
                                    <p:anim calcmode="lin" valueType="num">
                                      <p:cBhvr additive="base">
                                        <p:cTn id="10" dur="1000" fill="hold"/>
                                        <p:tgtEl>
                                          <p:spTgt spid="8"/>
                                        </p:tgtEl>
                                        <p:attrNameLst>
                                          <p:attrName>ppt_x</p:attrName>
                                        </p:attrNameLst>
                                      </p:cBhvr>
                                      <p:tavLst>
                                        <p:tav tm="0">
                                          <p:val>
                                            <p:strVal val="#ppt_x"/>
                                          </p:val>
                                        </p:tav>
                                        <p:tav tm="100000">
                                          <p:val>
                                            <p:strVal val="#ppt_x"/>
                                          </p:val>
                                        </p:tav>
                                      </p:tavLst>
                                    </p:anim>
                                    <p:anim calcmode="lin" valueType="num">
                                      <p:cBhvr additive="base">
                                        <p:cTn id="11" dur="1000" fill="hold"/>
                                        <p:tgtEl>
                                          <p:spTgt spid="8"/>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10"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par>
                          <p:cTn id="16" fill="hold">
                            <p:stCondLst>
                              <p:cond delay="2050"/>
                            </p:stCondLst>
                            <p:childTnLst>
                              <p:par>
                                <p:cTn id="17" presetID="10" presetClass="entr" presetSubtype="0" fill="hold" grpId="0" nodeType="afterEffect">
                                  <p:stCondLst>
                                    <p:cond delay="25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800"/>
                            </p:stCondLst>
                            <p:childTnLst>
                              <p:par>
                                <p:cTn id="21" presetID="10" presetClass="entr" presetSubtype="0" fill="hold" grpId="0" nodeType="afterEffect">
                                  <p:stCondLst>
                                    <p:cond delay="25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tmplLst>
          <p:tmpl>
            <p:tnLst>
              <p:par>
                <p:cTn presetID="10" presetClass="entr" presetSubtype="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7" name="Picture Placeholder 6"/>
          <p:cNvSpPr>
            <a:spLocks noGrp="1"/>
          </p:cNvSpPr>
          <p:nvPr>
            <p:ph type="pic" sz="quarter" idx="13"/>
          </p:nvPr>
        </p:nvSpPr>
        <p:spPr>
          <a:xfrm>
            <a:off x="1412105" y="2083827"/>
            <a:ext cx="1852083" cy="185236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Text Placeholder 5"/>
          <p:cNvSpPr>
            <a:spLocks noGrp="1"/>
          </p:cNvSpPr>
          <p:nvPr>
            <p:ph type="body" sz="quarter" idx="12" hasCustomPrompt="1"/>
          </p:nvPr>
        </p:nvSpPr>
        <p:spPr>
          <a:xfrm>
            <a:off x="935567" y="4732205"/>
            <a:ext cx="2805161" cy="1193259"/>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4" hasCustomPrompt="1"/>
          </p:nvPr>
        </p:nvSpPr>
        <p:spPr>
          <a:xfrm>
            <a:off x="935567" y="399252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0" name="Text Placeholder 5"/>
          <p:cNvSpPr>
            <a:spLocks noGrp="1"/>
          </p:cNvSpPr>
          <p:nvPr>
            <p:ph type="body" sz="quarter" idx="15"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 name="Picture Placeholder 6"/>
          <p:cNvSpPr>
            <a:spLocks noGrp="1"/>
          </p:cNvSpPr>
          <p:nvPr>
            <p:ph type="pic" sz="quarter" idx="16"/>
          </p:nvPr>
        </p:nvSpPr>
        <p:spPr>
          <a:xfrm>
            <a:off x="5169958" y="2083827"/>
            <a:ext cx="1852083" cy="185236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Text Placeholder 5"/>
          <p:cNvSpPr>
            <a:spLocks noGrp="1"/>
          </p:cNvSpPr>
          <p:nvPr>
            <p:ph type="body" sz="quarter" idx="17" hasCustomPrompt="1"/>
          </p:nvPr>
        </p:nvSpPr>
        <p:spPr>
          <a:xfrm>
            <a:off x="4693420" y="4732205"/>
            <a:ext cx="2805161" cy="1193259"/>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Text Placeholder 5"/>
          <p:cNvSpPr>
            <a:spLocks noGrp="1"/>
          </p:cNvSpPr>
          <p:nvPr>
            <p:ph type="body" sz="quarter" idx="18" hasCustomPrompt="1"/>
          </p:nvPr>
        </p:nvSpPr>
        <p:spPr>
          <a:xfrm>
            <a:off x="4693420" y="399252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4" name="Picture Placeholder 6"/>
          <p:cNvSpPr>
            <a:spLocks noGrp="1"/>
          </p:cNvSpPr>
          <p:nvPr>
            <p:ph type="pic" sz="quarter" idx="19"/>
          </p:nvPr>
        </p:nvSpPr>
        <p:spPr>
          <a:xfrm>
            <a:off x="8927811" y="2083827"/>
            <a:ext cx="1852083" cy="185236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5" name="Text Placeholder 5"/>
          <p:cNvSpPr>
            <a:spLocks noGrp="1"/>
          </p:cNvSpPr>
          <p:nvPr>
            <p:ph type="body" sz="quarter" idx="20" hasCustomPrompt="1"/>
          </p:nvPr>
        </p:nvSpPr>
        <p:spPr>
          <a:xfrm>
            <a:off x="8451273" y="4732205"/>
            <a:ext cx="2805161" cy="1193259"/>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1" hasCustomPrompt="1"/>
          </p:nvPr>
        </p:nvSpPr>
        <p:spPr>
          <a:xfrm>
            <a:off x="8451273" y="399252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7" name="Text Placeholder 5"/>
          <p:cNvSpPr>
            <a:spLocks noGrp="1"/>
          </p:cNvSpPr>
          <p:nvPr>
            <p:ph type="body" sz="quarter" idx="22" hasCustomPrompt="1"/>
          </p:nvPr>
        </p:nvSpPr>
        <p:spPr>
          <a:xfrm>
            <a:off x="935567" y="4408913"/>
            <a:ext cx="2805161" cy="293685"/>
          </a:xfrm>
        </p:spPr>
        <p:txBody>
          <a:bodyPr anchor="t">
            <a:normAutofit/>
          </a:bodyPr>
          <a:lstStyle>
            <a:lvl1pPr marL="0" indent="0" algn="ctr">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8" name="Text Placeholder 5"/>
          <p:cNvSpPr>
            <a:spLocks noGrp="1"/>
          </p:cNvSpPr>
          <p:nvPr>
            <p:ph type="body" sz="quarter" idx="23" hasCustomPrompt="1"/>
          </p:nvPr>
        </p:nvSpPr>
        <p:spPr>
          <a:xfrm>
            <a:off x="4693420" y="4408913"/>
            <a:ext cx="2805161" cy="293685"/>
          </a:xfrm>
        </p:spPr>
        <p:txBody>
          <a:bodyPr anchor="t">
            <a:normAutofit/>
          </a:bodyPr>
          <a:lstStyle>
            <a:lvl1pPr marL="0" indent="0" algn="ctr">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9" name="Text Placeholder 5"/>
          <p:cNvSpPr>
            <a:spLocks noGrp="1"/>
          </p:cNvSpPr>
          <p:nvPr>
            <p:ph type="body" sz="quarter" idx="24" hasCustomPrompt="1"/>
          </p:nvPr>
        </p:nvSpPr>
        <p:spPr>
          <a:xfrm>
            <a:off x="8451273" y="4408913"/>
            <a:ext cx="2805161" cy="293685"/>
          </a:xfrm>
        </p:spPr>
        <p:txBody>
          <a:bodyPr anchor="t">
            <a:normAutofit/>
          </a:bodyPr>
          <a:lstStyle>
            <a:lvl1pPr marL="0" indent="0" algn="ctr">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46775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2050"/>
                            </p:stCondLst>
                            <p:childTnLst>
                              <p:par>
                                <p:cTn id="14" presetID="10" presetClass="entr" presetSubtype="0" fill="hold" grpId="0" nodeType="afterEffect">
                                  <p:stCondLst>
                                    <p:cond delay="25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2800"/>
                            </p:stCondLst>
                            <p:childTnLst>
                              <p:par>
                                <p:cTn id="18" presetID="22" presetClass="entr" presetSubtype="8"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wipe(left)">
                                      <p:cBhvr>
                                        <p:cTn id="20" dur="500"/>
                                        <p:tgtEl>
                                          <p:spTgt spid="9">
                                            <p:txEl>
                                              <p:pRg st="0" end="0"/>
                                            </p:txEl>
                                          </p:spTgt>
                                        </p:tgtEl>
                                      </p:cBhvr>
                                    </p:animEffect>
                                  </p:childTnLst>
                                </p:cTn>
                              </p:par>
                            </p:childTnLst>
                          </p:cTn>
                        </p:par>
                        <p:par>
                          <p:cTn id="21" fill="hold">
                            <p:stCondLst>
                              <p:cond delay="3300"/>
                            </p:stCondLst>
                            <p:childTnLst>
                              <p:par>
                                <p:cTn id="22" presetID="10" presetClass="entr" presetSubtype="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par>
                          <p:cTn id="25" fill="hold">
                            <p:stCondLst>
                              <p:cond delay="3800"/>
                            </p:stCondLst>
                            <p:childTnLst>
                              <p:par>
                                <p:cTn id="26" presetID="10" presetClass="entr" presetSubtype="0" fill="hold" grpId="0" nodeType="afterEffect">
                                  <p:stCondLst>
                                    <p:cond delay="25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par>
                          <p:cTn id="29" fill="hold">
                            <p:stCondLst>
                              <p:cond delay="4550"/>
                            </p:stCondLst>
                            <p:childTnLst>
                              <p:par>
                                <p:cTn id="30" presetID="10" presetClass="entr" presetSubtype="0" fill="hold" grpId="0" nodeType="afterEffect">
                                  <p:stCondLst>
                                    <p:cond delay="25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par>
                          <p:cTn id="33" fill="hold">
                            <p:stCondLst>
                              <p:cond delay="5300"/>
                            </p:stCondLst>
                            <p:childTnLst>
                              <p:par>
                                <p:cTn id="34" presetID="22" presetClass="entr" presetSubtype="8" fill="hold" grpId="0" nodeType="afterEffect">
                                  <p:stCondLst>
                                    <p:cond delay="0"/>
                                  </p:stCondLst>
                                  <p:childTnLst>
                                    <p:set>
                                      <p:cBhvr>
                                        <p:cTn id="35" dur="1" fill="hold">
                                          <p:stCondLst>
                                            <p:cond delay="0"/>
                                          </p:stCondLst>
                                        </p:cTn>
                                        <p:tgtEl>
                                          <p:spTgt spid="13">
                                            <p:txEl>
                                              <p:pRg st="0" end="0"/>
                                            </p:txEl>
                                          </p:spTgt>
                                        </p:tgtEl>
                                        <p:attrNameLst>
                                          <p:attrName>style.visibility</p:attrName>
                                        </p:attrNameLst>
                                      </p:cBhvr>
                                      <p:to>
                                        <p:strVal val="visible"/>
                                      </p:to>
                                    </p:set>
                                    <p:animEffect transition="in" filter="wipe(left)">
                                      <p:cBhvr>
                                        <p:cTn id="36" dur="500"/>
                                        <p:tgtEl>
                                          <p:spTgt spid="13">
                                            <p:txEl>
                                              <p:pRg st="0" end="0"/>
                                            </p:txEl>
                                          </p:spTgt>
                                        </p:tgtEl>
                                      </p:cBhvr>
                                    </p:animEffect>
                                  </p:childTnLst>
                                </p:cTn>
                              </p:par>
                            </p:childTnLst>
                          </p:cTn>
                        </p:par>
                        <p:par>
                          <p:cTn id="37" fill="hold">
                            <p:stCondLst>
                              <p:cond delay="5800"/>
                            </p:stCondLst>
                            <p:childTnLst>
                              <p:par>
                                <p:cTn id="38" presetID="10" presetClass="entr" presetSubtype="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childTnLst>
                          </p:cTn>
                        </p:par>
                        <p:par>
                          <p:cTn id="41" fill="hold">
                            <p:stCondLst>
                              <p:cond delay="6300"/>
                            </p:stCondLst>
                            <p:childTnLst>
                              <p:par>
                                <p:cTn id="42" presetID="10" presetClass="entr" presetSubtype="0" fill="hold" grpId="0" nodeType="afterEffect">
                                  <p:stCondLst>
                                    <p:cond delay="25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par>
                          <p:cTn id="45" fill="hold">
                            <p:stCondLst>
                              <p:cond delay="7050"/>
                            </p:stCondLst>
                            <p:childTnLst>
                              <p:par>
                                <p:cTn id="46" presetID="10" presetClass="entr" presetSubtype="0" fill="hold" grpId="0" nodeType="afterEffect">
                                  <p:stCondLst>
                                    <p:cond delay="25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childTnLst>
                          </p:cTn>
                        </p:par>
                        <p:par>
                          <p:cTn id="49" fill="hold">
                            <p:stCondLst>
                              <p:cond delay="7800"/>
                            </p:stCondLst>
                            <p:childTnLst>
                              <p:par>
                                <p:cTn id="50" presetID="22" presetClass="entr" presetSubtype="8" fill="hold" grpId="0" nodeType="after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wipe(left)">
                                      <p:cBhvr>
                                        <p:cTn id="52" dur="500"/>
                                        <p:tgtEl>
                                          <p:spTgt spid="16">
                                            <p:txEl>
                                              <p:pRg st="0" end="0"/>
                                            </p:txEl>
                                          </p:spTgt>
                                        </p:tgtEl>
                                      </p:cBhvr>
                                    </p:animEffect>
                                  </p:childTnLst>
                                </p:cTn>
                              </p:par>
                            </p:childTnLst>
                          </p:cTn>
                        </p:par>
                        <p:par>
                          <p:cTn id="53" fill="hold">
                            <p:stCondLst>
                              <p:cond delay="8300"/>
                            </p:stCondLst>
                            <p:childTnLst>
                              <p:par>
                                <p:cTn id="54" presetID="10" presetClass="entr" presetSubtype="0"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500"/>
                                        <p:tgtEl>
                                          <p:spTgt spid="19"/>
                                        </p:tgtEl>
                                      </p:cBhvr>
                                    </p:animEffect>
                                  </p:childTnLst>
                                </p:cTn>
                              </p:par>
                            </p:childTnLst>
                          </p:cTn>
                        </p:par>
                        <p:par>
                          <p:cTn id="57" fill="hold">
                            <p:stCondLst>
                              <p:cond delay="8800"/>
                            </p:stCondLst>
                            <p:childTnLst>
                              <p:par>
                                <p:cTn id="58" presetID="10" presetClass="entr" presetSubtype="0" fill="hold" grpId="0" nodeType="afterEffect">
                                  <p:stCondLst>
                                    <p:cond delay="25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animBg="1"/>
      <p:bldP spid="12" grpId="0">
        <p:tmplLst>
          <p:tmpl>
            <p:tnLst>
              <p:par>
                <p:cTn presetID="10" presetClass="entr" presetSubtype="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4" grpId="0" animBg="1"/>
      <p:bldP spid="15" grpId="0">
        <p:tmplLst>
          <p:tmpl>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17" grpId="0">
        <p:tmplLst>
          <p:tmpl>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p:tmplLst>
          <p:tmpl>
            <p:tnLst>
              <p:par>
                <p:cTn presetID="10" presetClass="entr" presetSubtype="0"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p:tmplLst>
          <p:tmpl>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23" name="Picture Placeholder 6"/>
          <p:cNvSpPr>
            <a:spLocks noGrp="1"/>
          </p:cNvSpPr>
          <p:nvPr>
            <p:ph type="pic" sz="quarter" idx="16"/>
          </p:nvPr>
        </p:nvSpPr>
        <p:spPr>
          <a:xfrm>
            <a:off x="5169958" y="1496546"/>
            <a:ext cx="1852083" cy="185236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4" name="Text Placeholder 5"/>
          <p:cNvSpPr>
            <a:spLocks noGrp="1"/>
          </p:cNvSpPr>
          <p:nvPr>
            <p:ph type="body" sz="quarter" idx="17" hasCustomPrompt="1"/>
          </p:nvPr>
        </p:nvSpPr>
        <p:spPr>
          <a:xfrm>
            <a:off x="4693420" y="4144925"/>
            <a:ext cx="2805161" cy="1193259"/>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5" name="Text Placeholder 5"/>
          <p:cNvSpPr>
            <a:spLocks noGrp="1"/>
          </p:cNvSpPr>
          <p:nvPr>
            <p:ph type="body" sz="quarter" idx="18" hasCustomPrompt="1"/>
          </p:nvPr>
        </p:nvSpPr>
        <p:spPr>
          <a:xfrm>
            <a:off x="4693420" y="340524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6" name="Picture Placeholder 6"/>
          <p:cNvSpPr>
            <a:spLocks noGrp="1"/>
          </p:cNvSpPr>
          <p:nvPr>
            <p:ph type="pic" sz="quarter" idx="19"/>
          </p:nvPr>
        </p:nvSpPr>
        <p:spPr>
          <a:xfrm>
            <a:off x="8927811" y="1496546"/>
            <a:ext cx="1852083" cy="185236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7" name="Text Placeholder 5"/>
          <p:cNvSpPr>
            <a:spLocks noGrp="1"/>
          </p:cNvSpPr>
          <p:nvPr>
            <p:ph type="body" sz="quarter" idx="20" hasCustomPrompt="1"/>
          </p:nvPr>
        </p:nvSpPr>
        <p:spPr>
          <a:xfrm>
            <a:off x="8451273" y="4144925"/>
            <a:ext cx="2805161" cy="1193259"/>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8" name="Text Placeholder 5"/>
          <p:cNvSpPr>
            <a:spLocks noGrp="1"/>
          </p:cNvSpPr>
          <p:nvPr>
            <p:ph type="body" sz="quarter" idx="21" hasCustomPrompt="1"/>
          </p:nvPr>
        </p:nvSpPr>
        <p:spPr>
          <a:xfrm>
            <a:off x="8451273" y="3405247"/>
            <a:ext cx="2805161"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9" name="Text Placeholder 5"/>
          <p:cNvSpPr>
            <a:spLocks noGrp="1"/>
          </p:cNvSpPr>
          <p:nvPr>
            <p:ph type="body" sz="quarter" idx="23" hasCustomPrompt="1"/>
          </p:nvPr>
        </p:nvSpPr>
        <p:spPr>
          <a:xfrm>
            <a:off x="4693420" y="3821632"/>
            <a:ext cx="2805161" cy="293685"/>
          </a:xfrm>
        </p:spPr>
        <p:txBody>
          <a:bodyPr anchor="t">
            <a:normAutofit/>
          </a:bodyPr>
          <a:lstStyle>
            <a:lvl1pPr marL="0" indent="0" algn="ctr">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0" name="Text Placeholder 5"/>
          <p:cNvSpPr>
            <a:spLocks noGrp="1"/>
          </p:cNvSpPr>
          <p:nvPr>
            <p:ph type="body" sz="quarter" idx="24" hasCustomPrompt="1"/>
          </p:nvPr>
        </p:nvSpPr>
        <p:spPr>
          <a:xfrm>
            <a:off x="8451273" y="3821632"/>
            <a:ext cx="2805161" cy="293685"/>
          </a:xfrm>
        </p:spPr>
        <p:txBody>
          <a:bodyPr anchor="t">
            <a:normAutofit/>
          </a:bodyPr>
          <a:lstStyle>
            <a:lvl1pPr marL="0" indent="0" algn="ctr">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1" name="Title 1"/>
          <p:cNvSpPr>
            <a:spLocks noGrp="1"/>
          </p:cNvSpPr>
          <p:nvPr>
            <p:ph type="title" hasCustomPrompt="1"/>
          </p:nvPr>
        </p:nvSpPr>
        <p:spPr>
          <a:xfrm>
            <a:off x="935567" y="1411425"/>
            <a:ext cx="3012319" cy="2012539"/>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2" name="Text Placeholder 5"/>
          <p:cNvSpPr>
            <a:spLocks noGrp="1"/>
          </p:cNvSpPr>
          <p:nvPr>
            <p:ph type="body" sz="quarter" idx="25" hasCustomPrompt="1"/>
          </p:nvPr>
        </p:nvSpPr>
        <p:spPr>
          <a:xfrm>
            <a:off x="935566" y="3577281"/>
            <a:ext cx="3012320" cy="234187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82738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31"/>
                                        </p:tgtEl>
                                        <p:attrNameLst>
                                          <p:attrName>style.visibility</p:attrName>
                                        </p:attrNameLst>
                                      </p:cBhvr>
                                      <p:to>
                                        <p:strVal val="visible"/>
                                      </p:to>
                                    </p:set>
                                    <p:anim calcmode="lin" valueType="num">
                                      <p:cBhvr additive="base">
                                        <p:cTn id="7" dur="1000" fill="hold"/>
                                        <p:tgtEl>
                                          <p:spTgt spid="31"/>
                                        </p:tgtEl>
                                        <p:attrNameLst>
                                          <p:attrName>ppt_x</p:attrName>
                                        </p:attrNameLst>
                                      </p:cBhvr>
                                      <p:tavLst>
                                        <p:tav tm="0">
                                          <p:val>
                                            <p:strVal val="#ppt_x"/>
                                          </p:val>
                                        </p:tav>
                                        <p:tav tm="100000">
                                          <p:val>
                                            <p:strVal val="#ppt_x"/>
                                          </p:val>
                                        </p:tav>
                                      </p:tavLst>
                                    </p:anim>
                                    <p:anim calcmode="lin" valueType="num">
                                      <p:cBhvr additive="base">
                                        <p:cTn id="8" dur="1000" fill="hold"/>
                                        <p:tgtEl>
                                          <p:spTgt spid="31"/>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par>
                          <p:cTn id="17" fill="hold">
                            <p:stCondLst>
                              <p:cond delay="2550"/>
                            </p:stCondLst>
                            <p:childTnLst>
                              <p:par>
                                <p:cTn id="18" presetID="22" presetClass="entr" presetSubtype="8" fill="hold" grpId="0" nodeType="afterEffect">
                                  <p:stCondLst>
                                    <p:cond delay="0"/>
                                  </p:stCondLst>
                                  <p:childTnLst>
                                    <p:set>
                                      <p:cBhvr>
                                        <p:cTn id="19" dur="1" fill="hold">
                                          <p:stCondLst>
                                            <p:cond delay="0"/>
                                          </p:stCondLst>
                                        </p:cTn>
                                        <p:tgtEl>
                                          <p:spTgt spid="25">
                                            <p:txEl>
                                              <p:pRg st="0" end="0"/>
                                            </p:txEl>
                                          </p:spTgt>
                                        </p:tgtEl>
                                        <p:attrNameLst>
                                          <p:attrName>style.visibility</p:attrName>
                                        </p:attrNameLst>
                                      </p:cBhvr>
                                      <p:to>
                                        <p:strVal val="visible"/>
                                      </p:to>
                                    </p:set>
                                    <p:animEffect transition="in" filter="wipe(left)">
                                      <p:cBhvr>
                                        <p:cTn id="20" dur="500"/>
                                        <p:tgtEl>
                                          <p:spTgt spid="25">
                                            <p:txEl>
                                              <p:pRg st="0" end="0"/>
                                            </p:txEl>
                                          </p:spTgt>
                                        </p:tgtEl>
                                      </p:cBhvr>
                                    </p:animEffect>
                                  </p:childTnLst>
                                </p:cTn>
                              </p:par>
                            </p:childTnLst>
                          </p:cTn>
                        </p:par>
                        <p:par>
                          <p:cTn id="21" fill="hold">
                            <p:stCondLst>
                              <p:cond delay="3050"/>
                            </p:stCondLst>
                            <p:childTnLst>
                              <p:par>
                                <p:cTn id="22" presetID="10" presetClass="entr" presetSubtype="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500"/>
                                        <p:tgtEl>
                                          <p:spTgt spid="29"/>
                                        </p:tgtEl>
                                      </p:cBhvr>
                                    </p:animEffect>
                                  </p:childTnLst>
                                </p:cTn>
                              </p:par>
                            </p:childTnLst>
                          </p:cTn>
                        </p:par>
                        <p:par>
                          <p:cTn id="25" fill="hold">
                            <p:stCondLst>
                              <p:cond delay="3550"/>
                            </p:stCondLst>
                            <p:childTnLst>
                              <p:par>
                                <p:cTn id="26" presetID="10" presetClass="entr" presetSubtype="0" fill="hold" grpId="0" nodeType="afterEffect">
                                  <p:stCondLst>
                                    <p:cond delay="25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par>
                          <p:cTn id="29" fill="hold">
                            <p:stCondLst>
                              <p:cond delay="4300"/>
                            </p:stCondLst>
                            <p:childTnLst>
                              <p:par>
                                <p:cTn id="30" presetID="10" presetClass="entr" presetSubtype="0" fill="hold" grpId="0" nodeType="afterEffect">
                                  <p:stCondLst>
                                    <p:cond delay="25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par>
                          <p:cTn id="33" fill="hold">
                            <p:stCondLst>
                              <p:cond delay="5050"/>
                            </p:stCondLst>
                            <p:childTnLst>
                              <p:par>
                                <p:cTn id="34" presetID="22" presetClass="entr" presetSubtype="8" fill="hold" grpId="0" nodeType="afterEffect">
                                  <p:stCondLst>
                                    <p:cond delay="0"/>
                                  </p:stCondLst>
                                  <p:childTnLst>
                                    <p:set>
                                      <p:cBhvr>
                                        <p:cTn id="35" dur="1" fill="hold">
                                          <p:stCondLst>
                                            <p:cond delay="0"/>
                                          </p:stCondLst>
                                        </p:cTn>
                                        <p:tgtEl>
                                          <p:spTgt spid="28">
                                            <p:txEl>
                                              <p:pRg st="0" end="0"/>
                                            </p:txEl>
                                          </p:spTgt>
                                        </p:tgtEl>
                                        <p:attrNameLst>
                                          <p:attrName>style.visibility</p:attrName>
                                        </p:attrNameLst>
                                      </p:cBhvr>
                                      <p:to>
                                        <p:strVal val="visible"/>
                                      </p:to>
                                    </p:set>
                                    <p:animEffect transition="in" filter="wipe(left)">
                                      <p:cBhvr>
                                        <p:cTn id="36" dur="500"/>
                                        <p:tgtEl>
                                          <p:spTgt spid="28">
                                            <p:txEl>
                                              <p:pRg st="0" end="0"/>
                                            </p:txEl>
                                          </p:spTgt>
                                        </p:tgtEl>
                                      </p:cBhvr>
                                    </p:animEffect>
                                  </p:childTnLst>
                                </p:cTn>
                              </p:par>
                            </p:childTnLst>
                          </p:cTn>
                        </p:par>
                        <p:par>
                          <p:cTn id="37" fill="hold">
                            <p:stCondLst>
                              <p:cond delay="5550"/>
                            </p:stCondLst>
                            <p:childTnLst>
                              <p:par>
                                <p:cTn id="38" presetID="10" presetClass="entr" presetSubtype="0"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fade">
                                      <p:cBhvr>
                                        <p:cTn id="40" dur="500"/>
                                        <p:tgtEl>
                                          <p:spTgt spid="30"/>
                                        </p:tgtEl>
                                      </p:cBhvr>
                                    </p:animEffect>
                                  </p:childTnLst>
                                </p:cTn>
                              </p:par>
                            </p:childTnLst>
                          </p:cTn>
                        </p:par>
                        <p:par>
                          <p:cTn id="41" fill="hold">
                            <p:stCondLst>
                              <p:cond delay="6050"/>
                            </p:stCondLst>
                            <p:childTnLst>
                              <p:par>
                                <p:cTn id="42" presetID="10" presetClass="entr" presetSubtype="0" fill="hold" grpId="0" nodeType="afterEffect">
                                  <p:stCondLst>
                                    <p:cond delay="25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tmplLst>
          <p:tmpl>
            <p:tnLst>
              <p:par>
                <p:cTn presetID="10" presetClass="entr" presetSubtype="0" fill="hold" nodeType="afterEffect">
                  <p:stCondLst>
                    <p:cond delay="25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6" grpId="0" animBg="1"/>
      <p:bldP spid="27" grpId="0">
        <p:tmplLst>
          <p:tmpl>
            <p:tnLst>
              <p:par>
                <p:cTn presetID="10" presetClass="entr" presetSubtype="0" fill="hold" nodeType="afterEffect">
                  <p:stCondLst>
                    <p:cond delay="25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22" presetClass="entr" presetSubtype="8"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500"/>
                        <p:tgtEl>
                          <p:spTgt spid="28"/>
                        </p:tgtEl>
                      </p:cBhvr>
                    </p:animEffect>
                  </p:childTnLst>
                </p:cTn>
              </p:par>
            </p:tnLst>
          </p:tmpl>
        </p:tmplLst>
      </p:bldP>
      <p:bldP spid="29" grpId="0">
        <p:tmplLst>
          <p:tmpl>
            <p:tnLst>
              <p:par>
                <p:cTn presetID="10" presetClass="entr" presetSubtype="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p:tmplLst>
          <p:tmpl>
            <p:tnLst>
              <p:par>
                <p:cTn presetID="10" presetClass="entr" presetSubtype="0" fill="hold" nodeType="afterEffect">
                  <p:stCondLst>
                    <p:cond delay="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1" grpId="0"/>
      <p:bldP spid="32" grpId="0">
        <p:tmplLst>
          <p:tmpl>
            <p:tnLst>
              <p:par>
                <p:cTn presetID="10"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childTnLst>
                </p:cTn>
              </p:par>
            </p:tnLst>
          </p:tmpl>
        </p:tmplLst>
      </p:bldP>
    </p:bld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13" name="Title 1"/>
          <p:cNvSpPr>
            <a:spLocks noGrp="1"/>
          </p:cNvSpPr>
          <p:nvPr>
            <p:ph type="title" hasCustomPrompt="1"/>
          </p:nvPr>
        </p:nvSpPr>
        <p:spPr>
          <a:xfrm>
            <a:off x="935567" y="1411425"/>
            <a:ext cx="3012319" cy="2012539"/>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4" name="Text Placeholder 5"/>
          <p:cNvSpPr>
            <a:spLocks noGrp="1"/>
          </p:cNvSpPr>
          <p:nvPr>
            <p:ph type="body" sz="quarter" idx="25" hasCustomPrompt="1"/>
          </p:nvPr>
        </p:nvSpPr>
        <p:spPr>
          <a:xfrm>
            <a:off x="935566" y="3577281"/>
            <a:ext cx="3012320" cy="234187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5" name="Picture Placeholder 6"/>
          <p:cNvSpPr>
            <a:spLocks noGrp="1"/>
          </p:cNvSpPr>
          <p:nvPr>
            <p:ph type="pic" sz="quarter" idx="13"/>
          </p:nvPr>
        </p:nvSpPr>
        <p:spPr>
          <a:xfrm>
            <a:off x="5320256" y="956101"/>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6" name="Text Placeholder 5"/>
          <p:cNvSpPr>
            <a:spLocks noGrp="1"/>
          </p:cNvSpPr>
          <p:nvPr>
            <p:ph type="body" sz="quarter" idx="12" hasCustomPrompt="1"/>
          </p:nvPr>
        </p:nvSpPr>
        <p:spPr>
          <a:xfrm>
            <a:off x="4997580" y="3000610"/>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7" name="Text Placeholder 5"/>
          <p:cNvSpPr>
            <a:spLocks noGrp="1"/>
          </p:cNvSpPr>
          <p:nvPr>
            <p:ph type="body" sz="quarter" idx="14" hasCustomPrompt="1"/>
          </p:nvPr>
        </p:nvSpPr>
        <p:spPr>
          <a:xfrm>
            <a:off x="4997580" y="2643848"/>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8" name="Picture Placeholder 6"/>
          <p:cNvSpPr>
            <a:spLocks noGrp="1"/>
          </p:cNvSpPr>
          <p:nvPr>
            <p:ph type="pic" sz="quarter" idx="15"/>
          </p:nvPr>
        </p:nvSpPr>
        <p:spPr>
          <a:xfrm>
            <a:off x="8302769" y="956101"/>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9" name="Text Placeholder 5"/>
          <p:cNvSpPr>
            <a:spLocks noGrp="1"/>
          </p:cNvSpPr>
          <p:nvPr>
            <p:ph type="body" sz="quarter" idx="16" hasCustomPrompt="1"/>
          </p:nvPr>
        </p:nvSpPr>
        <p:spPr>
          <a:xfrm>
            <a:off x="7980093" y="3000610"/>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0" name="Text Placeholder 5"/>
          <p:cNvSpPr>
            <a:spLocks noGrp="1"/>
          </p:cNvSpPr>
          <p:nvPr>
            <p:ph type="body" sz="quarter" idx="17" hasCustomPrompt="1"/>
          </p:nvPr>
        </p:nvSpPr>
        <p:spPr>
          <a:xfrm>
            <a:off x="7980093" y="2643848"/>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1" name="Picture Placeholder 6"/>
          <p:cNvSpPr>
            <a:spLocks noGrp="1"/>
          </p:cNvSpPr>
          <p:nvPr>
            <p:ph type="pic" sz="quarter" idx="21"/>
          </p:nvPr>
        </p:nvSpPr>
        <p:spPr>
          <a:xfrm>
            <a:off x="5320256" y="3554506"/>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2" name="Text Placeholder 5"/>
          <p:cNvSpPr>
            <a:spLocks noGrp="1"/>
          </p:cNvSpPr>
          <p:nvPr>
            <p:ph type="body" sz="quarter" idx="22" hasCustomPrompt="1"/>
          </p:nvPr>
        </p:nvSpPr>
        <p:spPr>
          <a:xfrm>
            <a:off x="4997580" y="5599015"/>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3" name="Text Placeholder 5"/>
          <p:cNvSpPr>
            <a:spLocks noGrp="1"/>
          </p:cNvSpPr>
          <p:nvPr>
            <p:ph type="body" sz="quarter" idx="23" hasCustomPrompt="1"/>
          </p:nvPr>
        </p:nvSpPr>
        <p:spPr>
          <a:xfrm>
            <a:off x="4997580" y="5242253"/>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4" name="Picture Placeholder 6"/>
          <p:cNvSpPr>
            <a:spLocks noGrp="1"/>
          </p:cNvSpPr>
          <p:nvPr>
            <p:ph type="pic" sz="quarter" idx="24"/>
          </p:nvPr>
        </p:nvSpPr>
        <p:spPr>
          <a:xfrm>
            <a:off x="8302769" y="3554506"/>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5" name="Text Placeholder 5"/>
          <p:cNvSpPr>
            <a:spLocks noGrp="1"/>
          </p:cNvSpPr>
          <p:nvPr>
            <p:ph type="body" sz="quarter" idx="26" hasCustomPrompt="1"/>
          </p:nvPr>
        </p:nvSpPr>
        <p:spPr>
          <a:xfrm>
            <a:off x="7980093" y="5599015"/>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6" name="Text Placeholder 5"/>
          <p:cNvSpPr>
            <a:spLocks noGrp="1"/>
          </p:cNvSpPr>
          <p:nvPr>
            <p:ph type="body" sz="quarter" idx="27" hasCustomPrompt="1"/>
          </p:nvPr>
        </p:nvSpPr>
        <p:spPr>
          <a:xfrm>
            <a:off x="7980093" y="5242253"/>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Tree>
    <p:extLst>
      <p:ext uri="{BB962C8B-B14F-4D97-AF65-F5344CB8AC3E}">
        <p14:creationId xmlns:p14="http://schemas.microsoft.com/office/powerpoint/2010/main" val="2349658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13"/>
                                        </p:tgtEl>
                                        <p:attrNameLst>
                                          <p:attrName>style.visibility</p:attrName>
                                        </p:attrNameLst>
                                      </p:cBhvr>
                                      <p:to>
                                        <p:strVal val="visible"/>
                                      </p:to>
                                    </p:set>
                                    <p:anim calcmode="lin" valueType="num">
                                      <p:cBhvr additive="base">
                                        <p:cTn id="7" dur="1000" fill="hold"/>
                                        <p:tgtEl>
                                          <p:spTgt spid="13"/>
                                        </p:tgtEl>
                                        <p:attrNameLst>
                                          <p:attrName>ppt_x</p:attrName>
                                        </p:attrNameLst>
                                      </p:cBhvr>
                                      <p:tavLst>
                                        <p:tav tm="0">
                                          <p:val>
                                            <p:strVal val="#ppt_x"/>
                                          </p:val>
                                        </p:tav>
                                        <p:tav tm="100000">
                                          <p:val>
                                            <p:strVal val="#ppt_x"/>
                                          </p:val>
                                        </p:tav>
                                      </p:tavLst>
                                    </p:anim>
                                    <p:anim calcmode="lin" valueType="num">
                                      <p:cBhvr additive="base">
                                        <p:cTn id="8" dur="1000" fill="hold"/>
                                        <p:tgtEl>
                                          <p:spTgt spid="13"/>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childTnLst>
                          </p:cTn>
                        </p:par>
                        <p:par>
                          <p:cTn id="17" fill="hold">
                            <p:stCondLst>
                              <p:cond delay="2550"/>
                            </p:stCondLst>
                            <p:childTnLst>
                              <p:par>
                                <p:cTn id="18" presetID="22" presetClass="entr" presetSubtype="8" fill="hold" grpId="0" nodeType="afterEffect">
                                  <p:stCondLst>
                                    <p:cond delay="0"/>
                                  </p:stCondLst>
                                  <p:childTnLst>
                                    <p:set>
                                      <p:cBhvr>
                                        <p:cTn id="19" dur="1" fill="hold">
                                          <p:stCondLst>
                                            <p:cond delay="0"/>
                                          </p:stCondLst>
                                        </p:cTn>
                                        <p:tgtEl>
                                          <p:spTgt spid="17">
                                            <p:txEl>
                                              <p:pRg st="0" end="0"/>
                                            </p:txEl>
                                          </p:spTgt>
                                        </p:tgtEl>
                                        <p:attrNameLst>
                                          <p:attrName>style.visibility</p:attrName>
                                        </p:attrNameLst>
                                      </p:cBhvr>
                                      <p:to>
                                        <p:strVal val="visible"/>
                                      </p:to>
                                    </p:set>
                                    <p:animEffect transition="in" filter="wipe(left)">
                                      <p:cBhvr>
                                        <p:cTn id="20" dur="500"/>
                                        <p:tgtEl>
                                          <p:spTgt spid="17">
                                            <p:txEl>
                                              <p:pRg st="0" end="0"/>
                                            </p:txEl>
                                          </p:spTgt>
                                        </p:tgtEl>
                                      </p:cBhvr>
                                    </p:animEffect>
                                  </p:childTnLst>
                                </p:cTn>
                              </p:par>
                            </p:childTnLst>
                          </p:cTn>
                        </p:par>
                        <p:par>
                          <p:cTn id="21" fill="hold">
                            <p:stCondLst>
                              <p:cond delay="3050"/>
                            </p:stCondLst>
                            <p:childTnLst>
                              <p:par>
                                <p:cTn id="22" presetID="10" presetClass="entr" presetSubtype="0" fill="hold" grpId="0" nodeType="afterEffect">
                                  <p:stCondLst>
                                    <p:cond delay="25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par>
                          <p:cTn id="25" fill="hold">
                            <p:stCondLst>
                              <p:cond delay="3800"/>
                            </p:stCondLst>
                            <p:childTnLst>
                              <p:par>
                                <p:cTn id="26" presetID="10" presetClass="entr" presetSubtype="0" fill="hold" grpId="0" nodeType="afterEffect">
                                  <p:stCondLst>
                                    <p:cond delay="25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childTnLst>
                          </p:cTn>
                        </p:par>
                        <p:par>
                          <p:cTn id="29" fill="hold">
                            <p:stCondLst>
                              <p:cond delay="4550"/>
                            </p:stCondLst>
                            <p:childTnLst>
                              <p:par>
                                <p:cTn id="30" presetID="22" presetClass="entr" presetSubtype="8" fill="hold" grpId="0" nodeType="afterEffect">
                                  <p:stCondLst>
                                    <p:cond delay="0"/>
                                  </p:stCondLst>
                                  <p:childTnLst>
                                    <p:set>
                                      <p:cBhvr>
                                        <p:cTn id="31" dur="1" fill="hold">
                                          <p:stCondLst>
                                            <p:cond delay="0"/>
                                          </p:stCondLst>
                                        </p:cTn>
                                        <p:tgtEl>
                                          <p:spTgt spid="20">
                                            <p:txEl>
                                              <p:pRg st="0" end="0"/>
                                            </p:txEl>
                                          </p:spTgt>
                                        </p:tgtEl>
                                        <p:attrNameLst>
                                          <p:attrName>style.visibility</p:attrName>
                                        </p:attrNameLst>
                                      </p:cBhvr>
                                      <p:to>
                                        <p:strVal val="visible"/>
                                      </p:to>
                                    </p:set>
                                    <p:animEffect transition="in" filter="wipe(left)">
                                      <p:cBhvr>
                                        <p:cTn id="32" dur="500"/>
                                        <p:tgtEl>
                                          <p:spTgt spid="20">
                                            <p:txEl>
                                              <p:pRg st="0" end="0"/>
                                            </p:txEl>
                                          </p:spTgt>
                                        </p:tgtEl>
                                      </p:cBhvr>
                                    </p:animEffect>
                                  </p:childTnLst>
                                </p:cTn>
                              </p:par>
                            </p:childTnLst>
                          </p:cTn>
                        </p:par>
                        <p:par>
                          <p:cTn id="33" fill="hold">
                            <p:stCondLst>
                              <p:cond delay="5050"/>
                            </p:stCondLst>
                            <p:childTnLst>
                              <p:par>
                                <p:cTn id="34" presetID="10" presetClass="entr" presetSubtype="0" fill="hold" grpId="0" nodeType="afterEffect">
                                  <p:stCondLst>
                                    <p:cond delay="25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par>
                          <p:cTn id="37" fill="hold">
                            <p:stCondLst>
                              <p:cond delay="5800"/>
                            </p:stCondLst>
                            <p:childTnLst>
                              <p:par>
                                <p:cTn id="38" presetID="10" presetClass="entr" presetSubtype="0" fill="hold" grpId="0" nodeType="afterEffect">
                                  <p:stCondLst>
                                    <p:cond delay="25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childTnLst>
                          </p:cTn>
                        </p:par>
                        <p:par>
                          <p:cTn id="41" fill="hold">
                            <p:stCondLst>
                              <p:cond delay="6550"/>
                            </p:stCondLst>
                            <p:childTnLst>
                              <p:par>
                                <p:cTn id="42" presetID="22" presetClass="entr" presetSubtype="8" fill="hold" grpId="0" nodeType="afterEffect">
                                  <p:stCondLst>
                                    <p:cond delay="0"/>
                                  </p:stCondLst>
                                  <p:childTnLst>
                                    <p:set>
                                      <p:cBhvr>
                                        <p:cTn id="43" dur="1" fill="hold">
                                          <p:stCondLst>
                                            <p:cond delay="0"/>
                                          </p:stCondLst>
                                        </p:cTn>
                                        <p:tgtEl>
                                          <p:spTgt spid="23">
                                            <p:txEl>
                                              <p:pRg st="0" end="0"/>
                                            </p:txEl>
                                          </p:spTgt>
                                        </p:tgtEl>
                                        <p:attrNameLst>
                                          <p:attrName>style.visibility</p:attrName>
                                        </p:attrNameLst>
                                      </p:cBhvr>
                                      <p:to>
                                        <p:strVal val="visible"/>
                                      </p:to>
                                    </p:set>
                                    <p:animEffect transition="in" filter="wipe(left)">
                                      <p:cBhvr>
                                        <p:cTn id="44" dur="500"/>
                                        <p:tgtEl>
                                          <p:spTgt spid="23">
                                            <p:txEl>
                                              <p:pRg st="0" end="0"/>
                                            </p:txEl>
                                          </p:spTgt>
                                        </p:tgtEl>
                                      </p:cBhvr>
                                    </p:animEffect>
                                  </p:childTnLst>
                                </p:cTn>
                              </p:par>
                            </p:childTnLst>
                          </p:cTn>
                        </p:par>
                        <p:par>
                          <p:cTn id="45" fill="hold">
                            <p:stCondLst>
                              <p:cond delay="7050"/>
                            </p:stCondLst>
                            <p:childTnLst>
                              <p:par>
                                <p:cTn id="46" presetID="10" presetClass="entr" presetSubtype="0" fill="hold" grpId="0" nodeType="afterEffect">
                                  <p:stCondLst>
                                    <p:cond delay="25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childTnLst>
                          </p:cTn>
                        </p:par>
                        <p:par>
                          <p:cTn id="49" fill="hold">
                            <p:stCondLst>
                              <p:cond delay="7800"/>
                            </p:stCondLst>
                            <p:childTnLst>
                              <p:par>
                                <p:cTn id="50" presetID="10" presetClass="entr" presetSubtype="0" fill="hold" grpId="0" nodeType="afterEffect">
                                  <p:stCondLst>
                                    <p:cond delay="25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childTnLst>
                          </p:cTn>
                        </p:par>
                        <p:par>
                          <p:cTn id="53" fill="hold">
                            <p:stCondLst>
                              <p:cond delay="8550"/>
                            </p:stCondLst>
                            <p:childTnLst>
                              <p:par>
                                <p:cTn id="54" presetID="22" presetClass="entr" presetSubtype="8" fill="hold" grpId="0" nodeType="afterEffect">
                                  <p:stCondLst>
                                    <p:cond delay="0"/>
                                  </p:stCondLst>
                                  <p:childTnLst>
                                    <p:set>
                                      <p:cBhvr>
                                        <p:cTn id="55" dur="1" fill="hold">
                                          <p:stCondLst>
                                            <p:cond delay="0"/>
                                          </p:stCondLst>
                                        </p:cTn>
                                        <p:tgtEl>
                                          <p:spTgt spid="26">
                                            <p:txEl>
                                              <p:pRg st="0" end="0"/>
                                            </p:txEl>
                                          </p:spTgt>
                                        </p:tgtEl>
                                        <p:attrNameLst>
                                          <p:attrName>style.visibility</p:attrName>
                                        </p:attrNameLst>
                                      </p:cBhvr>
                                      <p:to>
                                        <p:strVal val="visible"/>
                                      </p:to>
                                    </p:set>
                                    <p:animEffect transition="in" filter="wipe(left)">
                                      <p:cBhvr>
                                        <p:cTn id="56" dur="500"/>
                                        <p:tgtEl>
                                          <p:spTgt spid="26">
                                            <p:txEl>
                                              <p:pRg st="0" end="0"/>
                                            </p:txEl>
                                          </p:spTgt>
                                        </p:tgtEl>
                                      </p:cBhvr>
                                    </p:animEffect>
                                  </p:childTnLst>
                                </p:cTn>
                              </p:par>
                            </p:childTnLst>
                          </p:cTn>
                        </p:par>
                        <p:par>
                          <p:cTn id="57" fill="hold">
                            <p:stCondLst>
                              <p:cond delay="9050"/>
                            </p:stCondLst>
                            <p:childTnLst>
                              <p:par>
                                <p:cTn id="58" presetID="10" presetClass="entr" presetSubtype="0" fill="hold" grpId="0" nodeType="afterEffect">
                                  <p:stCondLst>
                                    <p:cond delay="25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animBg="1"/>
      <p:bldP spid="16" grpId="0">
        <p:tmplLst>
          <p:tmpl>
            <p:tnLst>
              <p:par>
                <p:cTn presetID="10" presetClass="entr" presetSubtype="0"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7" grpId="0" build="p">
        <p:tmplLst>
          <p:tmpl lvl="1">
            <p:tnLst>
              <p:par>
                <p:cTn presetID="22" presetClass="entr" presetSubtype="8"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500"/>
                        <p:tgtEl>
                          <p:spTgt spid="17"/>
                        </p:tgtEl>
                      </p:cBhvr>
                    </p:animEffect>
                  </p:childTnLst>
                </p:cTn>
              </p:par>
            </p:tnLst>
          </p:tmpl>
        </p:tmplLst>
      </p:bldP>
      <p:bldP spid="18" grpId="0" animBg="1"/>
      <p:bldP spid="19" grpId="0">
        <p:tmplLst>
          <p:tmpl>
            <p:tnLst>
              <p:par>
                <p:cTn presetID="10" presetClass="entr" presetSubtype="0" fill="hold" nodeType="after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22" presetClass="entr" presetSubtype="8"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wipe(left)">
                      <p:cBhvr>
                        <p:cTn dur="500"/>
                        <p:tgtEl>
                          <p:spTgt spid="20"/>
                        </p:tgtEl>
                      </p:cBhvr>
                    </p:animEffect>
                  </p:childTnLst>
                </p:cTn>
              </p:par>
            </p:tnLst>
          </p:tmpl>
        </p:tmplLst>
      </p:bldP>
      <p:bldP spid="21" grpId="0" animBg="1"/>
      <p:bldP spid="22" grpId="0">
        <p:tmplLst>
          <p:tmpl>
            <p:tnLst>
              <p:par>
                <p:cTn presetID="10" presetClass="entr" presetSubtype="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animBg="1"/>
      <p:bldP spid="25" grpId="0">
        <p:tmplLst>
          <p:tmpl>
            <p:tnLst>
              <p:par>
                <p:cTn presetID="10" presetClass="entr" presetSubtype="0" fill="hold" nodeType="afterEffect">
                  <p:stCondLst>
                    <p:cond delay="25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18" name="Picture Placeholder 6"/>
          <p:cNvSpPr>
            <a:spLocks noGrp="1"/>
          </p:cNvSpPr>
          <p:nvPr>
            <p:ph type="pic" sz="quarter" idx="13"/>
          </p:nvPr>
        </p:nvSpPr>
        <p:spPr>
          <a:xfrm>
            <a:off x="4544511" y="956101"/>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9" name="Text Placeholder 5"/>
          <p:cNvSpPr>
            <a:spLocks noGrp="1"/>
          </p:cNvSpPr>
          <p:nvPr>
            <p:ph type="body" sz="quarter" idx="12" hasCustomPrompt="1"/>
          </p:nvPr>
        </p:nvSpPr>
        <p:spPr>
          <a:xfrm>
            <a:off x="4221835" y="3000610"/>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0" name="Text Placeholder 5"/>
          <p:cNvSpPr>
            <a:spLocks noGrp="1"/>
          </p:cNvSpPr>
          <p:nvPr>
            <p:ph type="body" sz="quarter" idx="14" hasCustomPrompt="1"/>
          </p:nvPr>
        </p:nvSpPr>
        <p:spPr>
          <a:xfrm>
            <a:off x="4221835" y="2643848"/>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1" name="Picture Placeholder 6"/>
          <p:cNvSpPr>
            <a:spLocks noGrp="1"/>
          </p:cNvSpPr>
          <p:nvPr>
            <p:ph type="pic" sz="quarter" idx="15"/>
          </p:nvPr>
        </p:nvSpPr>
        <p:spPr>
          <a:xfrm>
            <a:off x="6963390" y="956101"/>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2" name="Text Placeholder 5"/>
          <p:cNvSpPr>
            <a:spLocks noGrp="1"/>
          </p:cNvSpPr>
          <p:nvPr>
            <p:ph type="body" sz="quarter" idx="16" hasCustomPrompt="1"/>
          </p:nvPr>
        </p:nvSpPr>
        <p:spPr>
          <a:xfrm>
            <a:off x="6640714" y="3000610"/>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3" name="Text Placeholder 5"/>
          <p:cNvSpPr>
            <a:spLocks noGrp="1"/>
          </p:cNvSpPr>
          <p:nvPr>
            <p:ph type="body" sz="quarter" idx="17" hasCustomPrompt="1"/>
          </p:nvPr>
        </p:nvSpPr>
        <p:spPr>
          <a:xfrm>
            <a:off x="6640714" y="2643848"/>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4" name="Picture Placeholder 6"/>
          <p:cNvSpPr>
            <a:spLocks noGrp="1"/>
          </p:cNvSpPr>
          <p:nvPr>
            <p:ph type="pic" sz="quarter" idx="18"/>
          </p:nvPr>
        </p:nvSpPr>
        <p:spPr>
          <a:xfrm>
            <a:off x="9382269" y="956101"/>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5" name="Text Placeholder 5"/>
          <p:cNvSpPr>
            <a:spLocks noGrp="1"/>
          </p:cNvSpPr>
          <p:nvPr>
            <p:ph type="body" sz="quarter" idx="19" hasCustomPrompt="1"/>
          </p:nvPr>
        </p:nvSpPr>
        <p:spPr>
          <a:xfrm>
            <a:off x="9059593" y="3000610"/>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6" name="Text Placeholder 5"/>
          <p:cNvSpPr>
            <a:spLocks noGrp="1"/>
          </p:cNvSpPr>
          <p:nvPr>
            <p:ph type="body" sz="quarter" idx="20" hasCustomPrompt="1"/>
          </p:nvPr>
        </p:nvSpPr>
        <p:spPr>
          <a:xfrm>
            <a:off x="9059593" y="2643848"/>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7" name="Picture Placeholder 6"/>
          <p:cNvSpPr>
            <a:spLocks noGrp="1"/>
          </p:cNvSpPr>
          <p:nvPr>
            <p:ph type="pic" sz="quarter" idx="21"/>
          </p:nvPr>
        </p:nvSpPr>
        <p:spPr>
          <a:xfrm>
            <a:off x="4544511" y="3554506"/>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8" name="Text Placeholder 5"/>
          <p:cNvSpPr>
            <a:spLocks noGrp="1"/>
          </p:cNvSpPr>
          <p:nvPr>
            <p:ph type="body" sz="quarter" idx="22" hasCustomPrompt="1"/>
          </p:nvPr>
        </p:nvSpPr>
        <p:spPr>
          <a:xfrm>
            <a:off x="4221835" y="5599015"/>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9" name="Text Placeholder 5"/>
          <p:cNvSpPr>
            <a:spLocks noGrp="1"/>
          </p:cNvSpPr>
          <p:nvPr>
            <p:ph type="body" sz="quarter" idx="23" hasCustomPrompt="1"/>
          </p:nvPr>
        </p:nvSpPr>
        <p:spPr>
          <a:xfrm>
            <a:off x="4221835" y="5242253"/>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30" name="Picture Placeholder 6"/>
          <p:cNvSpPr>
            <a:spLocks noGrp="1"/>
          </p:cNvSpPr>
          <p:nvPr>
            <p:ph type="pic" sz="quarter" idx="24"/>
          </p:nvPr>
        </p:nvSpPr>
        <p:spPr>
          <a:xfrm>
            <a:off x="6963390" y="3554506"/>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1" name="Text Placeholder 5"/>
          <p:cNvSpPr>
            <a:spLocks noGrp="1"/>
          </p:cNvSpPr>
          <p:nvPr>
            <p:ph type="body" sz="quarter" idx="25" hasCustomPrompt="1"/>
          </p:nvPr>
        </p:nvSpPr>
        <p:spPr>
          <a:xfrm>
            <a:off x="6640714" y="5599015"/>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2" name="Text Placeholder 5"/>
          <p:cNvSpPr>
            <a:spLocks noGrp="1"/>
          </p:cNvSpPr>
          <p:nvPr>
            <p:ph type="body" sz="quarter" idx="26" hasCustomPrompt="1"/>
          </p:nvPr>
        </p:nvSpPr>
        <p:spPr>
          <a:xfrm>
            <a:off x="6640714" y="5242253"/>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33" name="Picture Placeholder 6"/>
          <p:cNvSpPr>
            <a:spLocks noGrp="1"/>
          </p:cNvSpPr>
          <p:nvPr>
            <p:ph type="pic" sz="quarter" idx="27"/>
          </p:nvPr>
        </p:nvSpPr>
        <p:spPr>
          <a:xfrm>
            <a:off x="9382269" y="3554506"/>
            <a:ext cx="1551489" cy="1551729"/>
          </a:xfrm>
          <a:prstGeom prst="ellipse">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4" name="Text Placeholder 5"/>
          <p:cNvSpPr>
            <a:spLocks noGrp="1"/>
          </p:cNvSpPr>
          <p:nvPr>
            <p:ph type="body" sz="quarter" idx="28" hasCustomPrompt="1"/>
          </p:nvPr>
        </p:nvSpPr>
        <p:spPr>
          <a:xfrm>
            <a:off x="9059593" y="5599015"/>
            <a:ext cx="2196840" cy="320143"/>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5" name="Text Placeholder 5"/>
          <p:cNvSpPr>
            <a:spLocks noGrp="1"/>
          </p:cNvSpPr>
          <p:nvPr>
            <p:ph type="body" sz="quarter" idx="29" hasCustomPrompt="1"/>
          </p:nvPr>
        </p:nvSpPr>
        <p:spPr>
          <a:xfrm>
            <a:off x="9059593" y="5242253"/>
            <a:ext cx="2196840" cy="356762"/>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36" name="Title 1"/>
          <p:cNvSpPr>
            <a:spLocks noGrp="1"/>
          </p:cNvSpPr>
          <p:nvPr>
            <p:ph type="title" hasCustomPrompt="1"/>
          </p:nvPr>
        </p:nvSpPr>
        <p:spPr>
          <a:xfrm>
            <a:off x="935567" y="1411425"/>
            <a:ext cx="3012319" cy="2012539"/>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7" name="Text Placeholder 5"/>
          <p:cNvSpPr>
            <a:spLocks noGrp="1"/>
          </p:cNvSpPr>
          <p:nvPr>
            <p:ph type="body" sz="quarter" idx="30" hasCustomPrompt="1"/>
          </p:nvPr>
        </p:nvSpPr>
        <p:spPr>
          <a:xfrm>
            <a:off x="935566" y="3577281"/>
            <a:ext cx="3012320" cy="234187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52275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36"/>
                                        </p:tgtEl>
                                        <p:attrNameLst>
                                          <p:attrName>style.visibility</p:attrName>
                                        </p:attrNameLst>
                                      </p:cBhvr>
                                      <p:to>
                                        <p:strVal val="visible"/>
                                      </p:to>
                                    </p:set>
                                    <p:anim calcmode="lin" valueType="num">
                                      <p:cBhvr additive="base">
                                        <p:cTn id="7" dur="1000" fill="hold"/>
                                        <p:tgtEl>
                                          <p:spTgt spid="36"/>
                                        </p:tgtEl>
                                        <p:attrNameLst>
                                          <p:attrName>ppt_x</p:attrName>
                                        </p:attrNameLst>
                                      </p:cBhvr>
                                      <p:tavLst>
                                        <p:tav tm="0">
                                          <p:val>
                                            <p:strVal val="#ppt_x"/>
                                          </p:val>
                                        </p:tav>
                                        <p:tav tm="100000">
                                          <p:val>
                                            <p:strVal val="#ppt_x"/>
                                          </p:val>
                                        </p:tav>
                                      </p:tavLst>
                                    </p:anim>
                                    <p:anim calcmode="lin" valueType="num">
                                      <p:cBhvr additive="base">
                                        <p:cTn id="8" dur="1000" fill="hold"/>
                                        <p:tgtEl>
                                          <p:spTgt spid="36"/>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par>
                          <p:cTn id="17" fill="hold">
                            <p:stCondLst>
                              <p:cond delay="2550"/>
                            </p:stCondLst>
                            <p:childTnLst>
                              <p:par>
                                <p:cTn id="18" presetID="22" presetClass="entr" presetSubtype="8" fill="hold" grpId="0" nodeType="afterEffect">
                                  <p:stCondLst>
                                    <p:cond delay="0"/>
                                  </p:stCondLst>
                                  <p:childTnLst>
                                    <p:set>
                                      <p:cBhvr>
                                        <p:cTn id="19" dur="1" fill="hold">
                                          <p:stCondLst>
                                            <p:cond delay="0"/>
                                          </p:stCondLst>
                                        </p:cTn>
                                        <p:tgtEl>
                                          <p:spTgt spid="20">
                                            <p:txEl>
                                              <p:pRg st="0" end="0"/>
                                            </p:txEl>
                                          </p:spTgt>
                                        </p:tgtEl>
                                        <p:attrNameLst>
                                          <p:attrName>style.visibility</p:attrName>
                                        </p:attrNameLst>
                                      </p:cBhvr>
                                      <p:to>
                                        <p:strVal val="visible"/>
                                      </p:to>
                                    </p:set>
                                    <p:animEffect transition="in" filter="wipe(left)">
                                      <p:cBhvr>
                                        <p:cTn id="20" dur="500"/>
                                        <p:tgtEl>
                                          <p:spTgt spid="20">
                                            <p:txEl>
                                              <p:pRg st="0" end="0"/>
                                            </p:txEl>
                                          </p:spTgt>
                                        </p:tgtEl>
                                      </p:cBhvr>
                                    </p:animEffect>
                                  </p:childTnLst>
                                </p:cTn>
                              </p:par>
                            </p:childTnLst>
                          </p:cTn>
                        </p:par>
                        <p:par>
                          <p:cTn id="21" fill="hold">
                            <p:stCondLst>
                              <p:cond delay="3050"/>
                            </p:stCondLst>
                            <p:childTnLst>
                              <p:par>
                                <p:cTn id="22" presetID="10" presetClass="entr" presetSubtype="0" fill="hold" grpId="0" nodeType="afterEffect">
                                  <p:stCondLst>
                                    <p:cond delay="25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par>
                          <p:cTn id="25" fill="hold">
                            <p:stCondLst>
                              <p:cond delay="3800"/>
                            </p:stCondLst>
                            <p:childTnLst>
                              <p:par>
                                <p:cTn id="26" presetID="10" presetClass="entr" presetSubtype="0" fill="hold" grpId="0" nodeType="afterEffect">
                                  <p:stCondLst>
                                    <p:cond delay="25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par>
                          <p:cTn id="29" fill="hold">
                            <p:stCondLst>
                              <p:cond delay="4550"/>
                            </p:stCondLst>
                            <p:childTnLst>
                              <p:par>
                                <p:cTn id="30" presetID="22" presetClass="entr" presetSubtype="8" fill="hold" grpId="0" nodeType="afterEffect">
                                  <p:stCondLst>
                                    <p:cond delay="0"/>
                                  </p:stCondLst>
                                  <p:childTnLst>
                                    <p:set>
                                      <p:cBhvr>
                                        <p:cTn id="31" dur="1" fill="hold">
                                          <p:stCondLst>
                                            <p:cond delay="0"/>
                                          </p:stCondLst>
                                        </p:cTn>
                                        <p:tgtEl>
                                          <p:spTgt spid="23">
                                            <p:txEl>
                                              <p:pRg st="0" end="0"/>
                                            </p:txEl>
                                          </p:spTgt>
                                        </p:tgtEl>
                                        <p:attrNameLst>
                                          <p:attrName>style.visibility</p:attrName>
                                        </p:attrNameLst>
                                      </p:cBhvr>
                                      <p:to>
                                        <p:strVal val="visible"/>
                                      </p:to>
                                    </p:set>
                                    <p:animEffect transition="in" filter="wipe(left)">
                                      <p:cBhvr>
                                        <p:cTn id="32" dur="500"/>
                                        <p:tgtEl>
                                          <p:spTgt spid="23">
                                            <p:txEl>
                                              <p:pRg st="0" end="0"/>
                                            </p:txEl>
                                          </p:spTgt>
                                        </p:tgtEl>
                                      </p:cBhvr>
                                    </p:animEffect>
                                  </p:childTnLst>
                                </p:cTn>
                              </p:par>
                            </p:childTnLst>
                          </p:cTn>
                        </p:par>
                        <p:par>
                          <p:cTn id="33" fill="hold">
                            <p:stCondLst>
                              <p:cond delay="5050"/>
                            </p:stCondLst>
                            <p:childTnLst>
                              <p:par>
                                <p:cTn id="34" presetID="10" presetClass="entr" presetSubtype="0" fill="hold" grpId="0" nodeType="afterEffect">
                                  <p:stCondLst>
                                    <p:cond delay="25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childTnLst>
                          </p:cTn>
                        </p:par>
                        <p:par>
                          <p:cTn id="37" fill="hold">
                            <p:stCondLst>
                              <p:cond delay="5800"/>
                            </p:stCondLst>
                            <p:childTnLst>
                              <p:par>
                                <p:cTn id="38" presetID="10" presetClass="entr" presetSubtype="0" fill="hold" grpId="0" nodeType="afterEffect">
                                  <p:stCondLst>
                                    <p:cond delay="25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500"/>
                                        <p:tgtEl>
                                          <p:spTgt spid="24"/>
                                        </p:tgtEl>
                                      </p:cBhvr>
                                    </p:animEffect>
                                  </p:childTnLst>
                                </p:cTn>
                              </p:par>
                            </p:childTnLst>
                          </p:cTn>
                        </p:par>
                        <p:par>
                          <p:cTn id="41" fill="hold">
                            <p:stCondLst>
                              <p:cond delay="6550"/>
                            </p:stCondLst>
                            <p:childTnLst>
                              <p:par>
                                <p:cTn id="42" presetID="22" presetClass="entr" presetSubtype="8" fill="hold" grpId="0" nodeType="afterEffect">
                                  <p:stCondLst>
                                    <p:cond delay="0"/>
                                  </p:stCondLst>
                                  <p:childTnLst>
                                    <p:set>
                                      <p:cBhvr>
                                        <p:cTn id="43" dur="1" fill="hold">
                                          <p:stCondLst>
                                            <p:cond delay="0"/>
                                          </p:stCondLst>
                                        </p:cTn>
                                        <p:tgtEl>
                                          <p:spTgt spid="26">
                                            <p:txEl>
                                              <p:pRg st="0" end="0"/>
                                            </p:txEl>
                                          </p:spTgt>
                                        </p:tgtEl>
                                        <p:attrNameLst>
                                          <p:attrName>style.visibility</p:attrName>
                                        </p:attrNameLst>
                                      </p:cBhvr>
                                      <p:to>
                                        <p:strVal val="visible"/>
                                      </p:to>
                                    </p:set>
                                    <p:animEffect transition="in" filter="wipe(left)">
                                      <p:cBhvr>
                                        <p:cTn id="44" dur="500"/>
                                        <p:tgtEl>
                                          <p:spTgt spid="26">
                                            <p:txEl>
                                              <p:pRg st="0" end="0"/>
                                            </p:txEl>
                                          </p:spTgt>
                                        </p:tgtEl>
                                      </p:cBhvr>
                                    </p:animEffect>
                                  </p:childTnLst>
                                </p:cTn>
                              </p:par>
                            </p:childTnLst>
                          </p:cTn>
                        </p:par>
                        <p:par>
                          <p:cTn id="45" fill="hold">
                            <p:stCondLst>
                              <p:cond delay="7050"/>
                            </p:stCondLst>
                            <p:childTnLst>
                              <p:par>
                                <p:cTn id="46" presetID="10" presetClass="entr" presetSubtype="0" fill="hold" grpId="0" nodeType="afterEffect">
                                  <p:stCondLst>
                                    <p:cond delay="250"/>
                                  </p:stCondLst>
                                  <p:childTnLst>
                                    <p:set>
                                      <p:cBhvr>
                                        <p:cTn id="47" dur="1" fill="hold">
                                          <p:stCondLst>
                                            <p:cond delay="0"/>
                                          </p:stCondLst>
                                        </p:cTn>
                                        <p:tgtEl>
                                          <p:spTgt spid="25"/>
                                        </p:tgtEl>
                                        <p:attrNameLst>
                                          <p:attrName>style.visibility</p:attrName>
                                        </p:attrNameLst>
                                      </p:cBhvr>
                                      <p:to>
                                        <p:strVal val="visible"/>
                                      </p:to>
                                    </p:set>
                                    <p:animEffect transition="in" filter="fade">
                                      <p:cBhvr>
                                        <p:cTn id="48" dur="500"/>
                                        <p:tgtEl>
                                          <p:spTgt spid="25"/>
                                        </p:tgtEl>
                                      </p:cBhvr>
                                    </p:animEffect>
                                  </p:childTnLst>
                                </p:cTn>
                              </p:par>
                            </p:childTnLst>
                          </p:cTn>
                        </p:par>
                        <p:par>
                          <p:cTn id="49" fill="hold">
                            <p:stCondLst>
                              <p:cond delay="7800"/>
                            </p:stCondLst>
                            <p:childTnLst>
                              <p:par>
                                <p:cTn id="50" presetID="10" presetClass="entr" presetSubtype="0" fill="hold" grpId="0" nodeType="afterEffect">
                                  <p:stCondLst>
                                    <p:cond delay="25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par>
                          <p:cTn id="53" fill="hold">
                            <p:stCondLst>
                              <p:cond delay="8550"/>
                            </p:stCondLst>
                            <p:childTnLst>
                              <p:par>
                                <p:cTn id="54" presetID="22" presetClass="entr" presetSubtype="8" fill="hold" grpId="0" nodeType="afterEffect">
                                  <p:stCondLst>
                                    <p:cond delay="0"/>
                                  </p:stCondLst>
                                  <p:childTnLst>
                                    <p:set>
                                      <p:cBhvr>
                                        <p:cTn id="55" dur="1" fill="hold">
                                          <p:stCondLst>
                                            <p:cond delay="0"/>
                                          </p:stCondLst>
                                        </p:cTn>
                                        <p:tgtEl>
                                          <p:spTgt spid="29">
                                            <p:txEl>
                                              <p:pRg st="0" end="0"/>
                                            </p:txEl>
                                          </p:spTgt>
                                        </p:tgtEl>
                                        <p:attrNameLst>
                                          <p:attrName>style.visibility</p:attrName>
                                        </p:attrNameLst>
                                      </p:cBhvr>
                                      <p:to>
                                        <p:strVal val="visible"/>
                                      </p:to>
                                    </p:set>
                                    <p:animEffect transition="in" filter="wipe(left)">
                                      <p:cBhvr>
                                        <p:cTn id="56" dur="500"/>
                                        <p:tgtEl>
                                          <p:spTgt spid="29">
                                            <p:txEl>
                                              <p:pRg st="0" end="0"/>
                                            </p:txEl>
                                          </p:spTgt>
                                        </p:tgtEl>
                                      </p:cBhvr>
                                    </p:animEffect>
                                  </p:childTnLst>
                                </p:cTn>
                              </p:par>
                            </p:childTnLst>
                          </p:cTn>
                        </p:par>
                        <p:par>
                          <p:cTn id="57" fill="hold">
                            <p:stCondLst>
                              <p:cond delay="9050"/>
                            </p:stCondLst>
                            <p:childTnLst>
                              <p:par>
                                <p:cTn id="58" presetID="10" presetClass="entr" presetSubtype="0" fill="hold" grpId="0" nodeType="afterEffect">
                                  <p:stCondLst>
                                    <p:cond delay="250"/>
                                  </p:stCondLst>
                                  <p:childTnLst>
                                    <p:set>
                                      <p:cBhvr>
                                        <p:cTn id="59" dur="1" fill="hold">
                                          <p:stCondLst>
                                            <p:cond delay="0"/>
                                          </p:stCondLst>
                                        </p:cTn>
                                        <p:tgtEl>
                                          <p:spTgt spid="28"/>
                                        </p:tgtEl>
                                        <p:attrNameLst>
                                          <p:attrName>style.visibility</p:attrName>
                                        </p:attrNameLst>
                                      </p:cBhvr>
                                      <p:to>
                                        <p:strVal val="visible"/>
                                      </p:to>
                                    </p:set>
                                    <p:animEffect transition="in" filter="fade">
                                      <p:cBhvr>
                                        <p:cTn id="60" dur="500"/>
                                        <p:tgtEl>
                                          <p:spTgt spid="28"/>
                                        </p:tgtEl>
                                      </p:cBhvr>
                                    </p:animEffect>
                                  </p:childTnLst>
                                </p:cTn>
                              </p:par>
                            </p:childTnLst>
                          </p:cTn>
                        </p:par>
                        <p:par>
                          <p:cTn id="61" fill="hold">
                            <p:stCondLst>
                              <p:cond delay="9800"/>
                            </p:stCondLst>
                            <p:childTnLst>
                              <p:par>
                                <p:cTn id="62" presetID="10" presetClass="entr" presetSubtype="0" fill="hold" grpId="0" nodeType="afterEffect">
                                  <p:stCondLst>
                                    <p:cond delay="25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500"/>
                                        <p:tgtEl>
                                          <p:spTgt spid="30"/>
                                        </p:tgtEl>
                                      </p:cBhvr>
                                    </p:animEffect>
                                  </p:childTnLst>
                                </p:cTn>
                              </p:par>
                            </p:childTnLst>
                          </p:cTn>
                        </p:par>
                        <p:par>
                          <p:cTn id="65" fill="hold">
                            <p:stCondLst>
                              <p:cond delay="10550"/>
                            </p:stCondLst>
                            <p:childTnLst>
                              <p:par>
                                <p:cTn id="66" presetID="22" presetClass="entr" presetSubtype="8" fill="hold" grpId="0" nodeType="afterEffect">
                                  <p:stCondLst>
                                    <p:cond delay="0"/>
                                  </p:stCondLst>
                                  <p:childTnLst>
                                    <p:set>
                                      <p:cBhvr>
                                        <p:cTn id="67" dur="1" fill="hold">
                                          <p:stCondLst>
                                            <p:cond delay="0"/>
                                          </p:stCondLst>
                                        </p:cTn>
                                        <p:tgtEl>
                                          <p:spTgt spid="32">
                                            <p:txEl>
                                              <p:pRg st="0" end="0"/>
                                            </p:txEl>
                                          </p:spTgt>
                                        </p:tgtEl>
                                        <p:attrNameLst>
                                          <p:attrName>style.visibility</p:attrName>
                                        </p:attrNameLst>
                                      </p:cBhvr>
                                      <p:to>
                                        <p:strVal val="visible"/>
                                      </p:to>
                                    </p:set>
                                    <p:animEffect transition="in" filter="wipe(left)">
                                      <p:cBhvr>
                                        <p:cTn id="68" dur="500"/>
                                        <p:tgtEl>
                                          <p:spTgt spid="32">
                                            <p:txEl>
                                              <p:pRg st="0" end="0"/>
                                            </p:txEl>
                                          </p:spTgt>
                                        </p:tgtEl>
                                      </p:cBhvr>
                                    </p:animEffect>
                                  </p:childTnLst>
                                </p:cTn>
                              </p:par>
                            </p:childTnLst>
                          </p:cTn>
                        </p:par>
                        <p:par>
                          <p:cTn id="69" fill="hold">
                            <p:stCondLst>
                              <p:cond delay="11050"/>
                            </p:stCondLst>
                            <p:childTnLst>
                              <p:par>
                                <p:cTn id="70" presetID="10" presetClass="entr" presetSubtype="0" fill="hold" grpId="0" nodeType="afterEffect">
                                  <p:stCondLst>
                                    <p:cond delay="250"/>
                                  </p:stCondLst>
                                  <p:childTnLst>
                                    <p:set>
                                      <p:cBhvr>
                                        <p:cTn id="71" dur="1" fill="hold">
                                          <p:stCondLst>
                                            <p:cond delay="0"/>
                                          </p:stCondLst>
                                        </p:cTn>
                                        <p:tgtEl>
                                          <p:spTgt spid="31"/>
                                        </p:tgtEl>
                                        <p:attrNameLst>
                                          <p:attrName>style.visibility</p:attrName>
                                        </p:attrNameLst>
                                      </p:cBhvr>
                                      <p:to>
                                        <p:strVal val="visible"/>
                                      </p:to>
                                    </p:set>
                                    <p:animEffect transition="in" filter="fade">
                                      <p:cBhvr>
                                        <p:cTn id="72" dur="500"/>
                                        <p:tgtEl>
                                          <p:spTgt spid="31"/>
                                        </p:tgtEl>
                                      </p:cBhvr>
                                    </p:animEffect>
                                  </p:childTnLst>
                                </p:cTn>
                              </p:par>
                            </p:childTnLst>
                          </p:cTn>
                        </p:par>
                        <p:par>
                          <p:cTn id="73" fill="hold">
                            <p:stCondLst>
                              <p:cond delay="11800"/>
                            </p:stCondLst>
                            <p:childTnLst>
                              <p:par>
                                <p:cTn id="74" presetID="10" presetClass="entr" presetSubtype="0" fill="hold" grpId="0" nodeType="afterEffect">
                                  <p:stCondLst>
                                    <p:cond delay="25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childTnLst>
                          </p:cTn>
                        </p:par>
                        <p:par>
                          <p:cTn id="77" fill="hold">
                            <p:stCondLst>
                              <p:cond delay="12550"/>
                            </p:stCondLst>
                            <p:childTnLst>
                              <p:par>
                                <p:cTn id="78" presetID="22" presetClass="entr" presetSubtype="8" fill="hold" grpId="0" nodeType="afterEffect">
                                  <p:stCondLst>
                                    <p:cond delay="0"/>
                                  </p:stCondLst>
                                  <p:childTnLst>
                                    <p:set>
                                      <p:cBhvr>
                                        <p:cTn id="79" dur="1" fill="hold">
                                          <p:stCondLst>
                                            <p:cond delay="0"/>
                                          </p:stCondLst>
                                        </p:cTn>
                                        <p:tgtEl>
                                          <p:spTgt spid="35">
                                            <p:txEl>
                                              <p:pRg st="0" end="0"/>
                                            </p:txEl>
                                          </p:spTgt>
                                        </p:tgtEl>
                                        <p:attrNameLst>
                                          <p:attrName>style.visibility</p:attrName>
                                        </p:attrNameLst>
                                      </p:cBhvr>
                                      <p:to>
                                        <p:strVal val="visible"/>
                                      </p:to>
                                    </p:set>
                                    <p:animEffect transition="in" filter="wipe(left)">
                                      <p:cBhvr>
                                        <p:cTn id="80" dur="500"/>
                                        <p:tgtEl>
                                          <p:spTgt spid="35">
                                            <p:txEl>
                                              <p:pRg st="0" end="0"/>
                                            </p:txEl>
                                          </p:spTgt>
                                        </p:tgtEl>
                                      </p:cBhvr>
                                    </p:animEffect>
                                  </p:childTnLst>
                                </p:cTn>
                              </p:par>
                            </p:childTnLst>
                          </p:cTn>
                        </p:par>
                        <p:par>
                          <p:cTn id="81" fill="hold">
                            <p:stCondLst>
                              <p:cond delay="13050"/>
                            </p:stCondLst>
                            <p:childTnLst>
                              <p:par>
                                <p:cTn id="82" presetID="10" presetClass="entr" presetSubtype="0" fill="hold" grpId="0" nodeType="afterEffect">
                                  <p:stCondLst>
                                    <p:cond delay="25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tmplLst>
          <p:tmpl>
            <p:tnLst>
              <p:par>
                <p:cTn presetID="10" presetClass="entr" presetSubtype="0" fill="hold" nodeType="after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22" presetClass="entr" presetSubtype="8"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wipe(left)">
                      <p:cBhvr>
                        <p:cTn dur="500"/>
                        <p:tgtEl>
                          <p:spTgt spid="20"/>
                        </p:tgtEl>
                      </p:cBhvr>
                    </p:animEffect>
                  </p:childTnLst>
                </p:cTn>
              </p:par>
            </p:tnLst>
          </p:tmpl>
        </p:tmplLst>
      </p:bldP>
      <p:bldP spid="21" grpId="0" animBg="1"/>
      <p:bldP spid="22" grpId="0">
        <p:tmplLst>
          <p:tmpl>
            <p:tnLst>
              <p:par>
                <p:cTn presetID="10" presetClass="entr" presetSubtype="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animBg="1"/>
      <p:bldP spid="25" grpId="0">
        <p:tmplLst>
          <p:tmpl>
            <p:tnLst>
              <p:par>
                <p:cTn presetID="10" presetClass="entr" presetSubtype="0" fill="hold" nodeType="afterEffect">
                  <p:stCondLst>
                    <p:cond delay="25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22" presetClass="entr" presetSubtype="8"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wipe(left)">
                      <p:cBhvr>
                        <p:cTn dur="500"/>
                        <p:tgtEl>
                          <p:spTgt spid="26"/>
                        </p:tgtEl>
                      </p:cBhvr>
                    </p:animEffect>
                  </p:childTnLst>
                </p:cTn>
              </p:par>
            </p:tnLst>
          </p:tmpl>
        </p:tmplLst>
      </p:bldP>
      <p:bldP spid="27" grpId="0" animBg="1"/>
      <p:bldP spid="28" grpId="0">
        <p:tmplLst>
          <p:tmpl>
            <p:tnLst>
              <p:par>
                <p:cTn presetID="10" presetClass="entr" presetSubtype="0" fill="hold" nodeType="afterEffect">
                  <p:stCondLst>
                    <p:cond delay="25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22" presetClass="entr" presetSubtype="8"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wipe(left)">
                      <p:cBhvr>
                        <p:cTn dur="500"/>
                        <p:tgtEl>
                          <p:spTgt spid="29"/>
                        </p:tgtEl>
                      </p:cBhvr>
                    </p:animEffect>
                  </p:childTnLst>
                </p:cTn>
              </p:par>
            </p:tnLst>
          </p:tmpl>
        </p:tmplLst>
      </p:bldP>
      <p:bldP spid="30" grpId="0" animBg="1"/>
      <p:bldP spid="31" grpId="0">
        <p:tmplLst>
          <p:tmpl>
            <p:tnLst>
              <p:par>
                <p:cTn presetID="10" presetClass="entr" presetSubtype="0" fill="hold" nodeType="afterEffect">
                  <p:stCondLst>
                    <p:cond delay="25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2" presetClass="entr" presetSubtype="8" fill="hold" nodeType="afterEffect">
                  <p:stCondLst>
                    <p:cond delay="0"/>
                  </p:stCondLst>
                  <p:childTnLst>
                    <p:set>
                      <p:cBhvr>
                        <p:cTn dur="1" fill="hold">
                          <p:stCondLst>
                            <p:cond delay="0"/>
                          </p:stCondLst>
                        </p:cTn>
                        <p:tgtEl>
                          <p:spTgt spid="32"/>
                        </p:tgtEl>
                        <p:attrNameLst>
                          <p:attrName>style.visibility</p:attrName>
                        </p:attrNameLst>
                      </p:cBhvr>
                      <p:to>
                        <p:strVal val="visible"/>
                      </p:to>
                    </p:set>
                    <p:animEffect transition="in" filter="wipe(left)">
                      <p:cBhvr>
                        <p:cTn dur="500"/>
                        <p:tgtEl>
                          <p:spTgt spid="32"/>
                        </p:tgtEl>
                      </p:cBhvr>
                    </p:animEffect>
                  </p:childTnLst>
                </p:cTn>
              </p:par>
            </p:tnLst>
          </p:tmpl>
        </p:tmplLst>
      </p:bldP>
      <p:bldP spid="33" grpId="0" animBg="1"/>
      <p:bldP spid="34" grpId="0">
        <p:tmplLst>
          <p:tmpl>
            <p:tnLst>
              <p:par>
                <p:cTn presetID="10" presetClass="entr" presetSubtype="0" fill="hold" nodeType="afterEffect">
                  <p:stCondLst>
                    <p:cond delay="25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6" grpId="0"/>
      <p:bldP spid="37" grpId="0">
        <p:tmplLst>
          <p:tmpl>
            <p:tnLst>
              <p:par>
                <p:cTn presetID="10" presetClass="entr" presetSubtype="0"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 images and texts">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6" name="Rectangle 15"/>
          <p:cNvSpPr/>
          <p:nvPr userDrawn="1"/>
        </p:nvSpPr>
        <p:spPr>
          <a:xfrm>
            <a:off x="7799400" y="-1059"/>
            <a:ext cx="3457034" cy="34295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17" name="Picture Placeholder 6"/>
          <p:cNvSpPr>
            <a:spLocks noGrp="1"/>
          </p:cNvSpPr>
          <p:nvPr>
            <p:ph type="pic" sz="quarter" idx="13"/>
          </p:nvPr>
        </p:nvSpPr>
        <p:spPr>
          <a:xfrm>
            <a:off x="4343399" y="0"/>
            <a:ext cx="3456000" cy="3428472"/>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8" name="Picture Placeholder 6"/>
          <p:cNvSpPr>
            <a:spLocks noGrp="1"/>
          </p:cNvSpPr>
          <p:nvPr>
            <p:ph type="pic" sz="quarter" idx="14"/>
          </p:nvPr>
        </p:nvSpPr>
        <p:spPr>
          <a:xfrm>
            <a:off x="7800433" y="3428205"/>
            <a:ext cx="3456000" cy="3428472"/>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9" name="Rectangle 18"/>
          <p:cNvSpPr/>
          <p:nvPr userDrawn="1"/>
        </p:nvSpPr>
        <p:spPr>
          <a:xfrm>
            <a:off x="4343400" y="3428471"/>
            <a:ext cx="3457034" cy="34295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22" name="Text Placeholder 5"/>
          <p:cNvSpPr>
            <a:spLocks noGrp="1"/>
          </p:cNvSpPr>
          <p:nvPr>
            <p:ph type="body" sz="quarter" idx="12" hasCustomPrompt="1"/>
          </p:nvPr>
        </p:nvSpPr>
        <p:spPr>
          <a:xfrm>
            <a:off x="8331200" y="1315814"/>
            <a:ext cx="2444652" cy="1338699"/>
          </a:xfrm>
        </p:spPr>
        <p:txBody>
          <a:bodyPr anchor="t"/>
          <a:lstStyle>
            <a:lvl1pPr marL="0" indent="0" algn="l">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3" name="Text Placeholder 5"/>
          <p:cNvSpPr>
            <a:spLocks noGrp="1"/>
          </p:cNvSpPr>
          <p:nvPr>
            <p:ph type="body" sz="quarter" idx="15" hasCustomPrompt="1"/>
          </p:nvPr>
        </p:nvSpPr>
        <p:spPr>
          <a:xfrm>
            <a:off x="8331200" y="876255"/>
            <a:ext cx="2444652" cy="390888"/>
          </a:xfrm>
        </p:spPr>
        <p:txBody>
          <a:bodyPr anchor="b">
            <a:normAutofit/>
          </a:bodyPr>
          <a:lstStyle>
            <a:lvl1pPr marL="0" indent="0" algn="l">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6" name="Text Placeholder 5"/>
          <p:cNvSpPr>
            <a:spLocks noGrp="1"/>
          </p:cNvSpPr>
          <p:nvPr>
            <p:ph type="body" sz="quarter" idx="16" hasCustomPrompt="1"/>
          </p:nvPr>
        </p:nvSpPr>
        <p:spPr>
          <a:xfrm>
            <a:off x="4868348" y="4677074"/>
            <a:ext cx="2444652" cy="1338699"/>
          </a:xfrm>
        </p:spPr>
        <p:txBody>
          <a:bodyPr anchor="t"/>
          <a:lstStyle>
            <a:lvl1pPr marL="0" indent="0" algn="r">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7" name="Text Placeholder 5"/>
          <p:cNvSpPr>
            <a:spLocks noGrp="1"/>
          </p:cNvSpPr>
          <p:nvPr>
            <p:ph type="body" sz="quarter" idx="17" hasCustomPrompt="1"/>
          </p:nvPr>
        </p:nvSpPr>
        <p:spPr>
          <a:xfrm>
            <a:off x="4868348" y="4237515"/>
            <a:ext cx="2444652" cy="390888"/>
          </a:xfrm>
        </p:spPr>
        <p:txBody>
          <a:bodyPr anchor="b">
            <a:normAutofit/>
          </a:bodyPr>
          <a:lstStyle>
            <a:lvl1pPr marL="0" indent="0" algn="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Tree>
    <p:extLst>
      <p:ext uri="{BB962C8B-B14F-4D97-AF65-F5344CB8AC3E}">
        <p14:creationId xmlns:p14="http://schemas.microsoft.com/office/powerpoint/2010/main" val="60473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ppt_x"/>
                                          </p:val>
                                        </p:tav>
                                        <p:tav tm="100000">
                                          <p:val>
                                            <p:strVal val="#ppt_x"/>
                                          </p:val>
                                        </p:tav>
                                      </p:tavLst>
                                    </p:anim>
                                    <p:anim calcmode="lin" valueType="num">
                                      <p:cBhvr additive="base">
                                        <p:cTn id="8" dur="1000" fill="hold"/>
                                        <p:tgtEl>
                                          <p:spTgt spid="15"/>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par>
                          <p:cTn id="13" fill="hold">
                            <p:stCondLst>
                              <p:cond delay="2050"/>
                            </p:stCondLst>
                            <p:childTnLst>
                              <p:par>
                                <p:cTn id="14" presetID="10" presetClass="entr" presetSubtype="0"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par>
                          <p:cTn id="17" fill="hold">
                            <p:stCondLst>
                              <p:cond delay="2550"/>
                            </p:stCondLst>
                            <p:childTnLst>
                              <p:par>
                                <p:cTn id="18" presetID="10" presetClass="entr" presetSubtype="0" fill="hold" grpId="0"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par>
                          <p:cTn id="21" fill="hold">
                            <p:stCondLst>
                              <p:cond delay="3050"/>
                            </p:stCondLst>
                            <p:childTnLst>
                              <p:par>
                                <p:cTn id="22" presetID="10"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par>
                          <p:cTn id="25" fill="hold">
                            <p:stCondLst>
                              <p:cond delay="3550"/>
                            </p:stCondLst>
                            <p:childTnLst>
                              <p:par>
                                <p:cTn id="26" presetID="22" presetClass="entr" presetSubtype="8" fill="hold" grpId="0" nodeType="afterEffect">
                                  <p:stCondLst>
                                    <p:cond delay="0"/>
                                  </p:stCondLst>
                                  <p:childTnLst>
                                    <p:set>
                                      <p:cBhvr>
                                        <p:cTn id="27" dur="1" fill="hold">
                                          <p:stCondLst>
                                            <p:cond delay="0"/>
                                          </p:stCondLst>
                                        </p:cTn>
                                        <p:tgtEl>
                                          <p:spTgt spid="23">
                                            <p:txEl>
                                              <p:pRg st="0" end="0"/>
                                            </p:txEl>
                                          </p:spTgt>
                                        </p:tgtEl>
                                        <p:attrNameLst>
                                          <p:attrName>style.visibility</p:attrName>
                                        </p:attrNameLst>
                                      </p:cBhvr>
                                      <p:to>
                                        <p:strVal val="visible"/>
                                      </p:to>
                                    </p:set>
                                    <p:animEffect transition="in" filter="wipe(left)">
                                      <p:cBhvr>
                                        <p:cTn id="28" dur="500"/>
                                        <p:tgtEl>
                                          <p:spTgt spid="23">
                                            <p:txEl>
                                              <p:pRg st="0" end="0"/>
                                            </p:txEl>
                                          </p:spTgt>
                                        </p:tgtEl>
                                      </p:cBhvr>
                                    </p:animEffect>
                                  </p:childTnLst>
                                </p:cTn>
                              </p:par>
                            </p:childTnLst>
                          </p:cTn>
                        </p:par>
                        <p:par>
                          <p:cTn id="29" fill="hold">
                            <p:stCondLst>
                              <p:cond delay="4050"/>
                            </p:stCondLst>
                            <p:childTnLst>
                              <p:par>
                                <p:cTn id="30" presetID="10" presetClass="entr" presetSubtype="0" fill="hold" grpId="0" nodeType="afterEffect">
                                  <p:stCondLst>
                                    <p:cond delay="25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par>
                          <p:cTn id="33" fill="hold">
                            <p:stCondLst>
                              <p:cond delay="4800"/>
                            </p:stCondLst>
                            <p:childTnLst>
                              <p:par>
                                <p:cTn id="34" presetID="22" presetClass="entr" presetSubtype="2" fill="hold" grpId="0" nodeType="afterEffect">
                                  <p:stCondLst>
                                    <p:cond delay="0"/>
                                  </p:stCondLst>
                                  <p:childTnLst>
                                    <p:set>
                                      <p:cBhvr>
                                        <p:cTn id="35" dur="1" fill="hold">
                                          <p:stCondLst>
                                            <p:cond delay="0"/>
                                          </p:stCondLst>
                                        </p:cTn>
                                        <p:tgtEl>
                                          <p:spTgt spid="27">
                                            <p:txEl>
                                              <p:pRg st="0" end="0"/>
                                            </p:txEl>
                                          </p:spTgt>
                                        </p:tgtEl>
                                        <p:attrNameLst>
                                          <p:attrName>style.visibility</p:attrName>
                                        </p:attrNameLst>
                                      </p:cBhvr>
                                      <p:to>
                                        <p:strVal val="visible"/>
                                      </p:to>
                                    </p:set>
                                    <p:animEffect transition="in" filter="wipe(right)">
                                      <p:cBhvr>
                                        <p:cTn id="36" dur="500"/>
                                        <p:tgtEl>
                                          <p:spTgt spid="27">
                                            <p:txEl>
                                              <p:pRg st="0" end="0"/>
                                            </p:txEl>
                                          </p:spTgt>
                                        </p:tgtEl>
                                      </p:cBhvr>
                                    </p:animEffect>
                                  </p:childTnLst>
                                </p:cTn>
                              </p:par>
                            </p:childTnLst>
                          </p:cTn>
                        </p:par>
                        <p:par>
                          <p:cTn id="37" fill="hold">
                            <p:stCondLst>
                              <p:cond delay="5300"/>
                            </p:stCondLst>
                            <p:childTnLst>
                              <p:par>
                                <p:cTn id="38" presetID="10" presetClass="entr" presetSubtype="0" fill="hold" grpId="0" nodeType="afterEffect">
                                  <p:stCondLst>
                                    <p:cond delay="25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animBg="1"/>
      <p:bldP spid="18" grpId="0" animBg="1"/>
      <p:bldP spid="19" grpId="0" animBg="1"/>
      <p:bldP spid="22" grpId="0">
        <p:tmplLst>
          <p:tmpl>
            <p:tnLst>
              <p:par>
                <p:cTn presetID="10" presetClass="entr" presetSubtype="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6" grpId="0">
        <p:tmplLst>
          <p:tmpl>
            <p:tnLst>
              <p:par>
                <p:cTn presetID="10" presetClass="entr" presetSubtype="0" fill="hold" nodeType="afterEffect">
                  <p:stCondLst>
                    <p:cond delay="25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build="p">
        <p:tmplLst>
          <p:tmpl lvl="1">
            <p:tnLst>
              <p:par>
                <p:cTn presetID="22" presetClass="entr" presetSubtype="2"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right)">
                      <p:cBhvr>
                        <p:cTn dur="500"/>
                        <p:tgtEl>
                          <p:spTgt spid="27"/>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60">
            <a:extLst>
              <a:ext uri="{FF2B5EF4-FFF2-40B4-BE49-F238E27FC236}">
                <a16:creationId xmlns:a16="http://schemas.microsoft.com/office/drawing/2014/main" id="{79D60D5F-F894-404C-B924-33EE452FC38E}"/>
              </a:ext>
            </a:extLst>
          </p:cNvPr>
          <p:cNvSpPr>
            <a:spLocks noGrp="1" noChangeArrowheads="1"/>
          </p:cNvSpPr>
          <p:nvPr>
            <p:ph type="sldNum" sz="quarter" idx="10"/>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9" name="Rectangle 80">
            <a:extLst>
              <a:ext uri="{FF2B5EF4-FFF2-40B4-BE49-F238E27FC236}">
                <a16:creationId xmlns:a16="http://schemas.microsoft.com/office/drawing/2014/main" id="{73103D9E-F9AA-4A85-BEB5-39B7230D5427}"/>
              </a:ext>
            </a:extLst>
          </p:cNvPr>
          <p:cNvSpPr>
            <a:spLocks noGrp="1" noChangeArrowheads="1"/>
          </p:cNvSpPr>
          <p:nvPr>
            <p:ph type="ftr" sz="quarter" idx="11"/>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 images and tex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Picture Placeholder 6"/>
          <p:cNvSpPr>
            <a:spLocks noGrp="1"/>
          </p:cNvSpPr>
          <p:nvPr>
            <p:ph type="pic" sz="quarter" idx="14"/>
          </p:nvPr>
        </p:nvSpPr>
        <p:spPr>
          <a:xfrm>
            <a:off x="935567" y="3461830"/>
            <a:ext cx="2815167" cy="24573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Picture Placeholder 6"/>
          <p:cNvSpPr>
            <a:spLocks noGrp="1"/>
          </p:cNvSpPr>
          <p:nvPr>
            <p:ph type="pic" sz="quarter" idx="15"/>
          </p:nvPr>
        </p:nvSpPr>
        <p:spPr>
          <a:xfrm>
            <a:off x="935567" y="932536"/>
            <a:ext cx="2815167" cy="24573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0" name="Picture Placeholder 6"/>
          <p:cNvSpPr>
            <a:spLocks noGrp="1"/>
          </p:cNvSpPr>
          <p:nvPr>
            <p:ph type="pic" sz="quarter" idx="16"/>
          </p:nvPr>
        </p:nvSpPr>
        <p:spPr>
          <a:xfrm>
            <a:off x="3832536" y="932535"/>
            <a:ext cx="2263465" cy="49929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3" name="Title 1"/>
          <p:cNvSpPr>
            <a:spLocks noGrp="1"/>
          </p:cNvSpPr>
          <p:nvPr>
            <p:ph type="title" hasCustomPrompt="1"/>
          </p:nvPr>
        </p:nvSpPr>
        <p:spPr>
          <a:xfrm>
            <a:off x="7446433" y="932537"/>
            <a:ext cx="3450167"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4" name="Text Placeholder 5"/>
          <p:cNvSpPr>
            <a:spLocks noGrp="1"/>
          </p:cNvSpPr>
          <p:nvPr>
            <p:ph type="body" sz="quarter" idx="12" hasCustomPrompt="1"/>
          </p:nvPr>
        </p:nvSpPr>
        <p:spPr>
          <a:xfrm>
            <a:off x="7459133" y="3574543"/>
            <a:ext cx="3450167"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5" name="Straight Connector 14"/>
          <p:cNvCxnSpPr/>
          <p:nvPr userDrawn="1"/>
        </p:nvCxnSpPr>
        <p:spPr>
          <a:xfrm>
            <a:off x="7511432" y="3428471"/>
            <a:ext cx="4680569" cy="529"/>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439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2" presetClass="entr" presetSubtype="1" decel="100000" fill="hold" grpId="0" nodeType="afterEffect">
                                  <p:stCondLst>
                                    <p:cond delay="250"/>
                                  </p:stCondLst>
                                  <p:iterate type="wd">
                                    <p:tmPct val="10000"/>
                                  </p:iterate>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1000" fill="hold"/>
                                        <p:tgtEl>
                                          <p:spTgt spid="13"/>
                                        </p:tgtEl>
                                        <p:attrNameLst>
                                          <p:attrName>ppt_x</p:attrName>
                                        </p:attrNameLst>
                                      </p:cBhvr>
                                      <p:tavLst>
                                        <p:tav tm="0">
                                          <p:val>
                                            <p:strVal val="#ppt_x"/>
                                          </p:val>
                                        </p:tav>
                                        <p:tav tm="100000">
                                          <p:val>
                                            <p:strVal val="#ppt_x"/>
                                          </p:val>
                                        </p:tav>
                                      </p:tavLst>
                                    </p:anim>
                                    <p:anim calcmode="lin" valueType="num">
                                      <p:cBhvr additive="base">
                                        <p:cTn id="20" dur="1000" fill="hold"/>
                                        <p:tgtEl>
                                          <p:spTgt spid="13"/>
                                        </p:tgtEl>
                                        <p:attrNameLst>
                                          <p:attrName>ppt_y</p:attrName>
                                        </p:attrNameLst>
                                      </p:cBhvr>
                                      <p:tavLst>
                                        <p:tav tm="0">
                                          <p:val>
                                            <p:strVal val="0-#ppt_h/2"/>
                                          </p:val>
                                        </p:tav>
                                        <p:tav tm="100000">
                                          <p:val>
                                            <p:strVal val="#ppt_y"/>
                                          </p:val>
                                        </p:tav>
                                      </p:tavLst>
                                    </p:anim>
                                  </p:childTnLst>
                                </p:cTn>
                              </p:par>
                            </p:childTnLst>
                          </p:cTn>
                        </p:par>
                        <p:par>
                          <p:cTn id="21" fill="hold">
                            <p:stCondLst>
                              <p:cond delay="3050"/>
                            </p:stCondLst>
                            <p:childTnLst>
                              <p:par>
                                <p:cTn id="22" presetID="22" presetClass="entr" presetSubtype="2"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right)">
                                      <p:cBhvr>
                                        <p:cTn id="24" dur="500"/>
                                        <p:tgtEl>
                                          <p:spTgt spid="15"/>
                                        </p:tgtEl>
                                      </p:cBhvr>
                                    </p:animEffect>
                                  </p:childTnLst>
                                </p:cTn>
                              </p:par>
                            </p:childTnLst>
                          </p:cTn>
                        </p:par>
                        <p:par>
                          <p:cTn id="25" fill="hold">
                            <p:stCondLst>
                              <p:cond delay="3550"/>
                            </p:stCondLst>
                            <p:childTnLst>
                              <p:par>
                                <p:cTn id="26" presetID="10" presetClass="entr" presetSubtype="0" fill="hold" grpId="0" nodeType="afterEffect">
                                  <p:stCondLst>
                                    <p:cond delay="25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3" grpId="0"/>
      <p:bldP spid="14" grpId="0">
        <p:tmplLst>
          <p:tmpl>
            <p:tnLst>
              <p:par>
                <p:cTn presetID="10" presetClass="entr" presetSubtype="0" fill="hold" nodeType="afterEffect">
                  <p:stCondLst>
                    <p:cond delay="25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4 images and text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5"/>
          </p:nvPr>
        </p:nvSpPr>
        <p:spPr>
          <a:xfrm>
            <a:off x="935567" y="932536"/>
            <a:ext cx="3581729" cy="4986623"/>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Picture Placeholder 6"/>
          <p:cNvSpPr>
            <a:spLocks noGrp="1"/>
          </p:cNvSpPr>
          <p:nvPr>
            <p:ph type="pic" sz="quarter" idx="13"/>
          </p:nvPr>
        </p:nvSpPr>
        <p:spPr>
          <a:xfrm>
            <a:off x="4603355" y="3662444"/>
            <a:ext cx="2160320" cy="2256715"/>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Picture Placeholder 6"/>
          <p:cNvSpPr>
            <a:spLocks noGrp="1"/>
          </p:cNvSpPr>
          <p:nvPr>
            <p:ph type="pic" sz="quarter" idx="16"/>
          </p:nvPr>
        </p:nvSpPr>
        <p:spPr>
          <a:xfrm>
            <a:off x="6849735" y="3662444"/>
            <a:ext cx="2160320" cy="2256715"/>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Picture Placeholder 6"/>
          <p:cNvSpPr>
            <a:spLocks noGrp="1"/>
          </p:cNvSpPr>
          <p:nvPr>
            <p:ph type="pic" sz="quarter" idx="17"/>
          </p:nvPr>
        </p:nvSpPr>
        <p:spPr>
          <a:xfrm>
            <a:off x="9096113" y="3662444"/>
            <a:ext cx="2160320" cy="2256715"/>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Title 1"/>
          <p:cNvSpPr>
            <a:spLocks noGrp="1"/>
          </p:cNvSpPr>
          <p:nvPr>
            <p:ph type="title" hasCustomPrompt="1"/>
          </p:nvPr>
        </p:nvSpPr>
        <p:spPr>
          <a:xfrm>
            <a:off x="4751917" y="932537"/>
            <a:ext cx="2694517" cy="2432655"/>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3" name="Text Placeholder 5"/>
          <p:cNvSpPr>
            <a:spLocks noGrp="1"/>
          </p:cNvSpPr>
          <p:nvPr>
            <p:ph type="body" sz="quarter" idx="12" hasCustomPrompt="1"/>
          </p:nvPr>
        </p:nvSpPr>
        <p:spPr>
          <a:xfrm>
            <a:off x="7859151" y="932536"/>
            <a:ext cx="3397283" cy="2432656"/>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05786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25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250"/>
                            </p:stCondLst>
                            <p:childTnLst>
                              <p:par>
                                <p:cTn id="13" presetID="10" presetClass="entr" presetSubtype="0" fill="hold" grpId="0"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2000"/>
                            </p:stCondLst>
                            <p:childTnLst>
                              <p:par>
                                <p:cTn id="17" presetID="10" presetClass="entr" presetSubtype="0" fill="hold" grpId="0" nodeType="afterEffect">
                                  <p:stCondLst>
                                    <p:cond delay="25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750"/>
                            </p:stCondLst>
                            <p:childTnLst>
                              <p:par>
                                <p:cTn id="21" presetID="2" presetClass="entr" presetSubtype="1" decel="100000" fill="hold" grpId="0" nodeType="afterEffect">
                                  <p:stCondLst>
                                    <p:cond delay="250"/>
                                  </p:stCondLst>
                                  <p:iterate type="wd">
                                    <p:tmPct val="10000"/>
                                  </p:iterate>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1000" fill="hold"/>
                                        <p:tgtEl>
                                          <p:spTgt spid="12"/>
                                        </p:tgtEl>
                                        <p:attrNameLst>
                                          <p:attrName>ppt_x</p:attrName>
                                        </p:attrNameLst>
                                      </p:cBhvr>
                                      <p:tavLst>
                                        <p:tav tm="0">
                                          <p:val>
                                            <p:strVal val="#ppt_x"/>
                                          </p:val>
                                        </p:tav>
                                        <p:tav tm="100000">
                                          <p:val>
                                            <p:strVal val="#ppt_x"/>
                                          </p:val>
                                        </p:tav>
                                      </p:tavLst>
                                    </p:anim>
                                    <p:anim calcmode="lin" valueType="num">
                                      <p:cBhvr additive="base">
                                        <p:cTn id="24" dur="1000" fill="hold"/>
                                        <p:tgtEl>
                                          <p:spTgt spid="12"/>
                                        </p:tgtEl>
                                        <p:attrNameLst>
                                          <p:attrName>ppt_y</p:attrName>
                                        </p:attrNameLst>
                                      </p:cBhvr>
                                      <p:tavLst>
                                        <p:tav tm="0">
                                          <p:val>
                                            <p:strVal val="0-#ppt_h/2"/>
                                          </p:val>
                                        </p:tav>
                                        <p:tav tm="100000">
                                          <p:val>
                                            <p:strVal val="#ppt_y"/>
                                          </p:val>
                                        </p:tav>
                                      </p:tavLst>
                                    </p:anim>
                                  </p:childTnLst>
                                </p:cTn>
                              </p:par>
                            </p:childTnLst>
                          </p:cTn>
                        </p:par>
                        <p:par>
                          <p:cTn id="25" fill="hold">
                            <p:stCondLst>
                              <p:cond delay="4300"/>
                            </p:stCondLst>
                            <p:childTnLst>
                              <p:par>
                                <p:cTn id="26" presetID="10" presetClass="entr" presetSubtype="0" fill="hold" grpId="0" nodeType="afterEffect">
                                  <p:stCondLst>
                                    <p:cond delay="25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2" grpId="0"/>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 images and text 3">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7" name="Text Placeholder 5"/>
          <p:cNvSpPr>
            <a:spLocks noGrp="1"/>
          </p:cNvSpPr>
          <p:nvPr>
            <p:ph type="body" sz="quarter" idx="16"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Picture Placeholder 6"/>
          <p:cNvSpPr>
            <a:spLocks noGrp="1"/>
          </p:cNvSpPr>
          <p:nvPr>
            <p:ph type="pic" sz="quarter" idx="15"/>
          </p:nvPr>
        </p:nvSpPr>
        <p:spPr>
          <a:xfrm>
            <a:off x="4343400" y="2422973"/>
            <a:ext cx="1554389" cy="15546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Text Placeholder 5"/>
          <p:cNvSpPr>
            <a:spLocks noGrp="1"/>
          </p:cNvSpPr>
          <p:nvPr>
            <p:ph type="body" sz="quarter" idx="12" hasCustomPrompt="1"/>
          </p:nvPr>
        </p:nvSpPr>
        <p:spPr>
          <a:xfrm>
            <a:off x="935567" y="2961792"/>
            <a:ext cx="2918069" cy="947613"/>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0" name="Text Placeholder 5"/>
          <p:cNvSpPr>
            <a:spLocks noGrp="1"/>
          </p:cNvSpPr>
          <p:nvPr>
            <p:ph type="body" sz="quarter" idx="14" hasCustomPrompt="1"/>
          </p:nvPr>
        </p:nvSpPr>
        <p:spPr>
          <a:xfrm>
            <a:off x="935567" y="2522233"/>
            <a:ext cx="2918069"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 name="Picture Placeholder 6"/>
          <p:cNvSpPr>
            <a:spLocks noGrp="1"/>
          </p:cNvSpPr>
          <p:nvPr>
            <p:ph type="pic" sz="quarter" idx="17"/>
          </p:nvPr>
        </p:nvSpPr>
        <p:spPr>
          <a:xfrm>
            <a:off x="6297992" y="2422973"/>
            <a:ext cx="1554389" cy="15546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Text Placeholder 5"/>
          <p:cNvSpPr>
            <a:spLocks noGrp="1"/>
          </p:cNvSpPr>
          <p:nvPr>
            <p:ph type="body" sz="quarter" idx="18" hasCustomPrompt="1"/>
          </p:nvPr>
        </p:nvSpPr>
        <p:spPr>
          <a:xfrm>
            <a:off x="8338364" y="2961792"/>
            <a:ext cx="2918069"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Text Placeholder 5"/>
          <p:cNvSpPr>
            <a:spLocks noGrp="1"/>
          </p:cNvSpPr>
          <p:nvPr>
            <p:ph type="body" sz="quarter" idx="19" hasCustomPrompt="1"/>
          </p:nvPr>
        </p:nvSpPr>
        <p:spPr>
          <a:xfrm>
            <a:off x="8338364" y="2522233"/>
            <a:ext cx="2918069"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4" name="Picture Placeholder 6"/>
          <p:cNvSpPr>
            <a:spLocks noGrp="1"/>
          </p:cNvSpPr>
          <p:nvPr>
            <p:ph type="pic" sz="quarter" idx="20"/>
          </p:nvPr>
        </p:nvSpPr>
        <p:spPr>
          <a:xfrm>
            <a:off x="4343400" y="4364530"/>
            <a:ext cx="1554389" cy="15546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5" name="Text Placeholder 5"/>
          <p:cNvSpPr>
            <a:spLocks noGrp="1"/>
          </p:cNvSpPr>
          <p:nvPr>
            <p:ph type="body" sz="quarter" idx="21" hasCustomPrompt="1"/>
          </p:nvPr>
        </p:nvSpPr>
        <p:spPr>
          <a:xfrm>
            <a:off x="935567" y="4903348"/>
            <a:ext cx="2918069" cy="947613"/>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2" hasCustomPrompt="1"/>
          </p:nvPr>
        </p:nvSpPr>
        <p:spPr>
          <a:xfrm>
            <a:off x="935567" y="4463789"/>
            <a:ext cx="2918069"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7" name="Picture Placeholder 6"/>
          <p:cNvSpPr>
            <a:spLocks noGrp="1"/>
          </p:cNvSpPr>
          <p:nvPr>
            <p:ph type="pic" sz="quarter" idx="23"/>
          </p:nvPr>
        </p:nvSpPr>
        <p:spPr>
          <a:xfrm>
            <a:off x="6297992" y="4364530"/>
            <a:ext cx="1554389" cy="155462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8" name="Text Placeholder 5"/>
          <p:cNvSpPr>
            <a:spLocks noGrp="1"/>
          </p:cNvSpPr>
          <p:nvPr>
            <p:ph type="body" sz="quarter" idx="24" hasCustomPrompt="1"/>
          </p:nvPr>
        </p:nvSpPr>
        <p:spPr>
          <a:xfrm>
            <a:off x="8338364" y="4903348"/>
            <a:ext cx="2918069"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9" name="Text Placeholder 5"/>
          <p:cNvSpPr>
            <a:spLocks noGrp="1"/>
          </p:cNvSpPr>
          <p:nvPr>
            <p:ph type="body" sz="quarter" idx="25" hasCustomPrompt="1"/>
          </p:nvPr>
        </p:nvSpPr>
        <p:spPr>
          <a:xfrm>
            <a:off x="8338364" y="4463789"/>
            <a:ext cx="2918069"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14774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205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2550"/>
                            </p:stCondLst>
                            <p:childTnLst>
                              <p:par>
                                <p:cTn id="18" presetID="22" presetClass="entr" presetSubtype="2" fill="hold" grpId="0" nodeType="afterEffect">
                                  <p:stCondLst>
                                    <p:cond delay="25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ipe(right)">
                                      <p:cBhvr>
                                        <p:cTn id="20" dur="500"/>
                                        <p:tgtEl>
                                          <p:spTgt spid="10">
                                            <p:txEl>
                                              <p:pRg st="0" end="0"/>
                                            </p:txEl>
                                          </p:spTgt>
                                        </p:tgtEl>
                                      </p:cBhvr>
                                    </p:animEffect>
                                  </p:childTnLst>
                                </p:cTn>
                              </p:par>
                            </p:childTnLst>
                          </p:cTn>
                        </p:par>
                        <p:par>
                          <p:cTn id="21" fill="hold">
                            <p:stCondLst>
                              <p:cond delay="3300"/>
                            </p:stCondLst>
                            <p:childTnLst>
                              <p:par>
                                <p:cTn id="22" presetID="10" presetClass="entr" presetSubtype="0" fill="hold" grpId="0" nodeType="after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par>
                          <p:cTn id="25" fill="hold">
                            <p:stCondLst>
                              <p:cond delay="405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4550"/>
                            </p:stCondLst>
                            <p:childTnLst>
                              <p:par>
                                <p:cTn id="30" presetID="22" presetClass="entr" presetSubtype="8" fill="hold" grpId="0" nodeType="afterEffect">
                                  <p:stCondLst>
                                    <p:cond delay="25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wipe(left)">
                                      <p:cBhvr>
                                        <p:cTn id="32" dur="500"/>
                                        <p:tgtEl>
                                          <p:spTgt spid="13">
                                            <p:txEl>
                                              <p:pRg st="0" end="0"/>
                                            </p:txEl>
                                          </p:spTgt>
                                        </p:tgtEl>
                                      </p:cBhvr>
                                    </p:animEffect>
                                  </p:childTnLst>
                                </p:cTn>
                              </p:par>
                            </p:childTnLst>
                          </p:cTn>
                        </p:par>
                        <p:par>
                          <p:cTn id="33" fill="hold">
                            <p:stCondLst>
                              <p:cond delay="5300"/>
                            </p:stCondLst>
                            <p:childTnLst>
                              <p:par>
                                <p:cTn id="34" presetID="10" presetClass="entr" presetSubtype="0" fill="hold" grpId="0" nodeType="afterEffect">
                                  <p:stCondLst>
                                    <p:cond delay="25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par>
                          <p:cTn id="37" fill="hold">
                            <p:stCondLst>
                              <p:cond delay="6050"/>
                            </p:stCondLst>
                            <p:childTnLst>
                              <p:par>
                                <p:cTn id="38" presetID="10" presetClass="entr" presetSubtype="0"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par>
                          <p:cTn id="41" fill="hold">
                            <p:stCondLst>
                              <p:cond delay="6550"/>
                            </p:stCondLst>
                            <p:childTnLst>
                              <p:par>
                                <p:cTn id="42" presetID="22" presetClass="entr" presetSubtype="2" fill="hold" grpId="0" nodeType="afterEffect">
                                  <p:stCondLst>
                                    <p:cond delay="250"/>
                                  </p:stCondLst>
                                  <p:childTnLst>
                                    <p:set>
                                      <p:cBhvr>
                                        <p:cTn id="43" dur="1" fill="hold">
                                          <p:stCondLst>
                                            <p:cond delay="0"/>
                                          </p:stCondLst>
                                        </p:cTn>
                                        <p:tgtEl>
                                          <p:spTgt spid="16">
                                            <p:txEl>
                                              <p:pRg st="0" end="0"/>
                                            </p:txEl>
                                          </p:spTgt>
                                        </p:tgtEl>
                                        <p:attrNameLst>
                                          <p:attrName>style.visibility</p:attrName>
                                        </p:attrNameLst>
                                      </p:cBhvr>
                                      <p:to>
                                        <p:strVal val="visible"/>
                                      </p:to>
                                    </p:set>
                                    <p:animEffect transition="in" filter="wipe(right)">
                                      <p:cBhvr>
                                        <p:cTn id="44" dur="500"/>
                                        <p:tgtEl>
                                          <p:spTgt spid="16">
                                            <p:txEl>
                                              <p:pRg st="0" end="0"/>
                                            </p:txEl>
                                          </p:spTgt>
                                        </p:tgtEl>
                                      </p:cBhvr>
                                    </p:animEffect>
                                  </p:childTnLst>
                                </p:cTn>
                              </p:par>
                            </p:childTnLst>
                          </p:cTn>
                        </p:par>
                        <p:par>
                          <p:cTn id="45" fill="hold">
                            <p:stCondLst>
                              <p:cond delay="7300"/>
                            </p:stCondLst>
                            <p:childTnLst>
                              <p:par>
                                <p:cTn id="46" presetID="10" presetClass="entr" presetSubtype="0" fill="hold" grpId="0" nodeType="afterEffect">
                                  <p:stCondLst>
                                    <p:cond delay="25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par>
                          <p:cTn id="49" fill="hold">
                            <p:stCondLst>
                              <p:cond delay="8050"/>
                            </p:stCondLst>
                            <p:childTnLst>
                              <p:par>
                                <p:cTn id="50" presetID="10" presetClass="entr" presetSubtype="0"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par>
                          <p:cTn id="53" fill="hold">
                            <p:stCondLst>
                              <p:cond delay="8550"/>
                            </p:stCondLst>
                            <p:childTnLst>
                              <p:par>
                                <p:cTn id="54" presetID="22" presetClass="entr" presetSubtype="8" fill="hold" grpId="0" nodeType="afterEffect">
                                  <p:stCondLst>
                                    <p:cond delay="250"/>
                                  </p:stCondLst>
                                  <p:childTnLst>
                                    <p:set>
                                      <p:cBhvr>
                                        <p:cTn id="55" dur="1" fill="hold">
                                          <p:stCondLst>
                                            <p:cond delay="0"/>
                                          </p:stCondLst>
                                        </p:cTn>
                                        <p:tgtEl>
                                          <p:spTgt spid="19">
                                            <p:txEl>
                                              <p:pRg st="0" end="0"/>
                                            </p:txEl>
                                          </p:spTgt>
                                        </p:tgtEl>
                                        <p:attrNameLst>
                                          <p:attrName>style.visibility</p:attrName>
                                        </p:attrNameLst>
                                      </p:cBhvr>
                                      <p:to>
                                        <p:strVal val="visible"/>
                                      </p:to>
                                    </p:set>
                                    <p:animEffect transition="in" filter="wipe(left)">
                                      <p:cBhvr>
                                        <p:cTn id="56" dur="500"/>
                                        <p:tgtEl>
                                          <p:spTgt spid="19">
                                            <p:txEl>
                                              <p:pRg st="0" end="0"/>
                                            </p:txEl>
                                          </p:spTgt>
                                        </p:tgtEl>
                                      </p:cBhvr>
                                    </p:animEffect>
                                  </p:childTnLst>
                                </p:cTn>
                              </p:par>
                            </p:childTnLst>
                          </p:cTn>
                        </p:par>
                        <p:par>
                          <p:cTn id="57" fill="hold">
                            <p:stCondLst>
                              <p:cond delay="9300"/>
                            </p:stCondLst>
                            <p:childTnLst>
                              <p:par>
                                <p:cTn id="58" presetID="10" presetClass="entr" presetSubtype="0" fill="hold" grpId="0" nodeType="afterEffect">
                                  <p:stCondLst>
                                    <p:cond delay="25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tmplLst>
          <p:tmpl>
            <p:tnLst>
              <p:par>
                <p:cTn presetID="10" presetClass="entr" presetSubtype="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8" grpId="0" animBg="1"/>
      <p:bldP spid="9" grpId="0">
        <p:tmplLst>
          <p:tmpl>
            <p:tnLst>
              <p:par>
                <p:cTn presetID="10" presetClass="entr" presetSubtype="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0" grpId="0" build="p">
        <p:tmplLst>
          <p:tmpl lvl="1">
            <p:tnLst>
              <p:par>
                <p:cTn presetID="22" presetClass="entr" presetSubtype="2"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wipe(right)">
                      <p:cBhvr>
                        <p:cTn dur="500"/>
                        <p:tgtEl>
                          <p:spTgt spid="10"/>
                        </p:tgtEl>
                      </p:cBhvr>
                    </p:animEffect>
                  </p:childTnLst>
                </p:cTn>
              </p:par>
            </p:tnLst>
          </p:tmpl>
        </p:tmplLst>
      </p:bldP>
      <p:bldP spid="11" grpId="0" animBg="1"/>
      <p:bldP spid="12" grpId="0">
        <p:tmplLst>
          <p:tmpl>
            <p:tnLst>
              <p:par>
                <p:cTn presetID="10" presetClass="entr" presetSubtype="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22" presetClass="entr" presetSubtype="8"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4" grpId="0" animBg="1"/>
      <p:bldP spid="15" grpId="0">
        <p:tmplLst>
          <p:tmpl>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22" presetClass="entr" presetSubtype="2"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wipe(right)">
                      <p:cBhvr>
                        <p:cTn dur="500"/>
                        <p:tgtEl>
                          <p:spTgt spid="16"/>
                        </p:tgtEl>
                      </p:cBhvr>
                    </p:animEffect>
                  </p:childTnLst>
                </p:cTn>
              </p:par>
            </p:tnLst>
          </p:tmpl>
        </p:tmplLst>
      </p:bldP>
      <p:bldP spid="17" grpId="0" animBg="1"/>
      <p:bldP spid="18" grpId="0">
        <p:tmplLst>
          <p:tmpl>
            <p:tnLst>
              <p:par>
                <p:cTn presetID="10" presetClass="entr" presetSubtype="0" fill="hold" nodeType="afterEffect">
                  <p:stCondLst>
                    <p:cond delay="25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22" presetClass="entr" presetSubtype="8" fill="hold" nodeType="after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wipe(left)">
                      <p:cBhvr>
                        <p:cTn dur="500"/>
                        <p:tgtEl>
                          <p:spTgt spid="19"/>
                        </p:tgtEl>
                      </p:cBhvr>
                    </p:animEffect>
                  </p:childTnLst>
                </p:cTn>
              </p:par>
            </p:tnLst>
          </p:tmpl>
        </p:tmplLst>
      </p:bldP>
    </p:bld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4 images and text 4">
    <p:spTree>
      <p:nvGrpSpPr>
        <p:cNvPr id="1" name=""/>
        <p:cNvGrpSpPr/>
        <p:nvPr/>
      </p:nvGrpSpPr>
      <p:grpSpPr>
        <a:xfrm>
          <a:off x="0" y="0"/>
          <a:ext cx="0" cy="0"/>
          <a:chOff x="0" y="0"/>
          <a:chExt cx="0" cy="0"/>
        </a:xfrm>
      </p:grpSpPr>
      <p:sp>
        <p:nvSpPr>
          <p:cNvPr id="6" name="Picture Placeholder 6"/>
          <p:cNvSpPr>
            <a:spLocks noGrp="1"/>
          </p:cNvSpPr>
          <p:nvPr>
            <p:ph type="pic" sz="quarter" idx="16"/>
          </p:nvPr>
        </p:nvSpPr>
        <p:spPr>
          <a:xfrm>
            <a:off x="8682847" y="3705064"/>
            <a:ext cx="2213753" cy="2214095"/>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Picture Placeholder 6"/>
          <p:cNvSpPr>
            <a:spLocks noGrp="1"/>
          </p:cNvSpPr>
          <p:nvPr>
            <p:ph type="pic" sz="quarter" idx="17"/>
          </p:nvPr>
        </p:nvSpPr>
        <p:spPr>
          <a:xfrm>
            <a:off x="8682847" y="1850858"/>
            <a:ext cx="1853920" cy="185420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5"/>
          </p:nvPr>
        </p:nvSpPr>
        <p:spPr>
          <a:xfrm>
            <a:off x="5910746" y="932536"/>
            <a:ext cx="2772101" cy="277252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Picture Placeholder 6"/>
          <p:cNvSpPr>
            <a:spLocks noGrp="1"/>
          </p:cNvSpPr>
          <p:nvPr>
            <p:ph type="pic" sz="quarter" idx="18"/>
          </p:nvPr>
        </p:nvSpPr>
        <p:spPr>
          <a:xfrm>
            <a:off x="6828927" y="3696283"/>
            <a:ext cx="1853920" cy="185420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cxnSp>
        <p:nvCxnSpPr>
          <p:cNvPr id="11" name="Straight Connector 10"/>
          <p:cNvCxnSpPr/>
          <p:nvPr userDrawn="1"/>
        </p:nvCxnSpPr>
        <p:spPr>
          <a:xfrm>
            <a:off x="1011767" y="3428471"/>
            <a:ext cx="4898979"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3"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60337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right)">
                                      <p:cBhvr>
                                        <p:cTn id="23" dur="500"/>
                                        <p:tgtEl>
                                          <p:spTgt spid="11"/>
                                        </p:tgtEl>
                                      </p:cBhvr>
                                    </p:animEffect>
                                  </p:childTnLst>
                                </p:cTn>
                              </p:par>
                              <p:par>
                                <p:cTn id="24" presetID="2" presetClass="entr" presetSubtype="1" decel="100000" fill="hold" grpId="0" nodeType="withEffect">
                                  <p:stCondLst>
                                    <p:cond delay="250"/>
                                  </p:stCondLst>
                                  <p:iterate type="wd">
                                    <p:tmPct val="10000"/>
                                  </p:iterate>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ppt_x"/>
                                          </p:val>
                                        </p:tav>
                                        <p:tav tm="100000">
                                          <p:val>
                                            <p:strVal val="#ppt_x"/>
                                          </p:val>
                                        </p:tav>
                                      </p:tavLst>
                                    </p:anim>
                                    <p:anim calcmode="lin" valueType="num">
                                      <p:cBhvr additive="base">
                                        <p:cTn id="27" dur="100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3550"/>
                            </p:stCondLst>
                            <p:childTnLst>
                              <p:par>
                                <p:cTn id="29" presetID="10" presetClass="entr" presetSubtype="0" fill="hold" grpId="0" nodeType="afterEffect">
                                  <p:stCondLst>
                                    <p:cond delay="25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5" grpId="0" animBg="1"/>
      <p:bldP spid="8" grpId="0" animBg="1"/>
      <p:bldP spid="12" grpId="0"/>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 images and text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7" name="Picture Placeholder 6"/>
          <p:cNvSpPr>
            <a:spLocks noGrp="1"/>
          </p:cNvSpPr>
          <p:nvPr>
            <p:ph type="pic" sz="quarter" idx="13"/>
          </p:nvPr>
        </p:nvSpPr>
        <p:spPr>
          <a:xfrm>
            <a:off x="935567" y="1672779"/>
            <a:ext cx="3384000" cy="1755692"/>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Text Placeholder 5"/>
          <p:cNvSpPr>
            <a:spLocks noGrp="1"/>
          </p:cNvSpPr>
          <p:nvPr>
            <p:ph type="body" sz="quarter" idx="14" hasCustomPrompt="1"/>
          </p:nvPr>
        </p:nvSpPr>
        <p:spPr>
          <a:xfrm>
            <a:off x="935567" y="3484803"/>
            <a:ext cx="3384000"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1" name="Picture Placeholder 6"/>
          <p:cNvSpPr>
            <a:spLocks noGrp="1"/>
          </p:cNvSpPr>
          <p:nvPr>
            <p:ph type="pic" sz="quarter" idx="16"/>
          </p:nvPr>
        </p:nvSpPr>
        <p:spPr>
          <a:xfrm>
            <a:off x="4404000" y="1672779"/>
            <a:ext cx="3384000" cy="1755692"/>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3" name="Text Placeholder 5"/>
          <p:cNvSpPr>
            <a:spLocks noGrp="1"/>
          </p:cNvSpPr>
          <p:nvPr>
            <p:ph type="body" sz="quarter" idx="18" hasCustomPrompt="1"/>
          </p:nvPr>
        </p:nvSpPr>
        <p:spPr>
          <a:xfrm>
            <a:off x="4404000" y="3484803"/>
            <a:ext cx="3384000"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14" name="Picture Placeholder 6"/>
          <p:cNvSpPr>
            <a:spLocks noGrp="1"/>
          </p:cNvSpPr>
          <p:nvPr>
            <p:ph type="pic" sz="quarter" idx="19"/>
          </p:nvPr>
        </p:nvSpPr>
        <p:spPr>
          <a:xfrm>
            <a:off x="7872433" y="1672779"/>
            <a:ext cx="3384000" cy="1755692"/>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6" name="Text Placeholder 5"/>
          <p:cNvSpPr>
            <a:spLocks noGrp="1"/>
          </p:cNvSpPr>
          <p:nvPr>
            <p:ph type="body" sz="quarter" idx="21" hasCustomPrompt="1"/>
          </p:nvPr>
        </p:nvSpPr>
        <p:spPr>
          <a:xfrm>
            <a:off x="7872433" y="3484803"/>
            <a:ext cx="3384000" cy="390888"/>
          </a:xfrm>
        </p:spPr>
        <p:txBody>
          <a:bodyPr anchor="b">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Caption goes here</a:t>
            </a:r>
            <a:endParaRPr kumimoji="1" lang="ja-JP" altLang="en-US" dirty="0"/>
          </a:p>
        </p:txBody>
      </p:sp>
      <p:sp>
        <p:nvSpPr>
          <p:cNvPr id="21" name="Title 1"/>
          <p:cNvSpPr>
            <a:spLocks noGrp="1"/>
          </p:cNvSpPr>
          <p:nvPr>
            <p:ph type="title" hasCustomPrompt="1"/>
          </p:nvPr>
        </p:nvSpPr>
        <p:spPr>
          <a:xfrm>
            <a:off x="935567" y="4209234"/>
            <a:ext cx="3816350" cy="1692944"/>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22" name="Text Placeholder 5"/>
          <p:cNvSpPr>
            <a:spLocks noGrp="1"/>
          </p:cNvSpPr>
          <p:nvPr>
            <p:ph type="body" sz="quarter" idx="12" hasCustomPrompt="1"/>
          </p:nvPr>
        </p:nvSpPr>
        <p:spPr>
          <a:xfrm>
            <a:off x="5134709" y="4209234"/>
            <a:ext cx="5042225" cy="169294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18884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wipe(left)">
                                      <p:cBhvr>
                                        <p:cTn id="11" dur="500"/>
                                        <p:tgtEl>
                                          <p:spTgt spid="9">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25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left)">
                                      <p:cBhvr>
                                        <p:cTn id="19" dur="500"/>
                                        <p:tgtEl>
                                          <p:spTgt spid="13">
                                            <p:txEl>
                                              <p:pRg st="0" end="0"/>
                                            </p:txEl>
                                          </p:spTgt>
                                        </p:tgtEl>
                                      </p:cBhvr>
                                    </p:animEffect>
                                  </p:childTnLst>
                                </p:cTn>
                              </p:par>
                            </p:childTnLst>
                          </p:cTn>
                        </p:par>
                        <p:par>
                          <p:cTn id="20" fill="hold">
                            <p:stCondLst>
                              <p:cond delay="2250"/>
                            </p:stCondLst>
                            <p:childTnLst>
                              <p:par>
                                <p:cTn id="21" presetID="10" presetClass="entr" presetSubtype="0" fill="hold" grpId="0" nodeType="afterEffect">
                                  <p:stCondLst>
                                    <p:cond delay="25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wipe(left)">
                                      <p:cBhvr>
                                        <p:cTn id="27" dur="500"/>
                                        <p:tgtEl>
                                          <p:spTgt spid="16">
                                            <p:txEl>
                                              <p:pRg st="0" end="0"/>
                                            </p:txEl>
                                          </p:spTgt>
                                        </p:tgtEl>
                                      </p:cBhvr>
                                    </p:animEffect>
                                  </p:childTnLst>
                                </p:cTn>
                              </p:par>
                            </p:childTnLst>
                          </p:cTn>
                        </p:par>
                        <p:par>
                          <p:cTn id="28" fill="hold">
                            <p:stCondLst>
                              <p:cond delay="3500"/>
                            </p:stCondLst>
                            <p:childTnLst>
                              <p:par>
                                <p:cTn id="29" presetID="2" presetClass="entr" presetSubtype="4" decel="100000" fill="hold" grpId="0" nodeType="afterEffect">
                                  <p:stCondLst>
                                    <p:cond delay="250"/>
                                  </p:stCondLst>
                                  <p:iterate type="wd">
                                    <p:tmPct val="10000"/>
                                  </p:iterate>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1000" fill="hold"/>
                                        <p:tgtEl>
                                          <p:spTgt spid="21"/>
                                        </p:tgtEl>
                                        <p:attrNameLst>
                                          <p:attrName>ppt_x</p:attrName>
                                        </p:attrNameLst>
                                      </p:cBhvr>
                                      <p:tavLst>
                                        <p:tav tm="0">
                                          <p:val>
                                            <p:strVal val="#ppt_x"/>
                                          </p:val>
                                        </p:tav>
                                        <p:tav tm="100000">
                                          <p:val>
                                            <p:strVal val="#ppt_x"/>
                                          </p:val>
                                        </p:tav>
                                      </p:tavLst>
                                    </p:anim>
                                    <p:anim calcmode="lin" valueType="num">
                                      <p:cBhvr additive="base">
                                        <p:cTn id="32" dur="1000" fill="hold"/>
                                        <p:tgtEl>
                                          <p:spTgt spid="21"/>
                                        </p:tgtEl>
                                        <p:attrNameLst>
                                          <p:attrName>ppt_y</p:attrName>
                                        </p:attrNameLst>
                                      </p:cBhvr>
                                      <p:tavLst>
                                        <p:tav tm="0">
                                          <p:val>
                                            <p:strVal val="1+#ppt_h/2"/>
                                          </p:val>
                                        </p:tav>
                                        <p:tav tm="100000">
                                          <p:val>
                                            <p:strVal val="#ppt_y"/>
                                          </p:val>
                                        </p:tav>
                                      </p:tavLst>
                                    </p:anim>
                                  </p:childTnLst>
                                </p:cTn>
                              </p:par>
                            </p:childTnLst>
                          </p:cTn>
                        </p:par>
                        <p:par>
                          <p:cTn id="33" fill="hold">
                            <p:stCondLst>
                              <p:cond delay="5050"/>
                            </p:stCondLst>
                            <p:childTnLst>
                              <p:par>
                                <p:cTn id="34" presetID="10" presetClass="entr" presetSubtype="0" fill="hold" grpId="0" nodeType="afterEffect">
                                  <p:stCondLst>
                                    <p:cond delay="25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1" grpId="0" animBg="1"/>
      <p:bldP spid="13" grpId="0" build="p">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P spid="14" grpId="0" animBg="1"/>
      <p:bldP spid="16" grpId="0" build="p">
        <p:tmplLst>
          <p:tmpl lvl="1">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21" grpId="0"/>
      <p:bldP spid="22" grpId="0">
        <p:tmplLst>
          <p:tmpl>
            <p:tnLst>
              <p:par>
                <p:cTn presetID="10" presetClass="entr" presetSubtype="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ig right image and tex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935567" y="1411425"/>
            <a:ext cx="3012319" cy="2012539"/>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24" hasCustomPrompt="1"/>
          </p:nvPr>
        </p:nvSpPr>
        <p:spPr>
          <a:xfrm>
            <a:off x="935566" y="3577281"/>
            <a:ext cx="3012320" cy="234187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Picture Placeholder 6"/>
          <p:cNvSpPr>
            <a:spLocks noGrp="1"/>
          </p:cNvSpPr>
          <p:nvPr>
            <p:ph type="pic" sz="quarter" idx="15"/>
          </p:nvPr>
        </p:nvSpPr>
        <p:spPr>
          <a:xfrm>
            <a:off x="4751916" y="932536"/>
            <a:ext cx="6504517" cy="4986623"/>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393464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tmplLst>
          <p:tmpl>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animBg="1"/>
    </p:bld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ig left image and text">
    <p:spTree>
      <p:nvGrpSpPr>
        <p:cNvPr id="1" name=""/>
        <p:cNvGrpSpPr/>
        <p:nvPr/>
      </p:nvGrpSpPr>
      <p:grpSpPr>
        <a:xfrm>
          <a:off x="0" y="0"/>
          <a:ext cx="0" cy="0"/>
          <a:chOff x="0" y="0"/>
          <a:chExt cx="0" cy="0"/>
        </a:xfrm>
      </p:grpSpPr>
      <p:sp>
        <p:nvSpPr>
          <p:cNvPr id="7" name="Picture Placeholder 6"/>
          <p:cNvSpPr>
            <a:spLocks noGrp="1"/>
          </p:cNvSpPr>
          <p:nvPr>
            <p:ph type="pic" sz="quarter" idx="15"/>
          </p:nvPr>
        </p:nvSpPr>
        <p:spPr>
          <a:xfrm>
            <a:off x="941917" y="932536"/>
            <a:ext cx="6504517" cy="4986623"/>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8244114" y="1411425"/>
            <a:ext cx="3012319" cy="2012539"/>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24" hasCustomPrompt="1"/>
          </p:nvPr>
        </p:nvSpPr>
        <p:spPr>
          <a:xfrm>
            <a:off x="8244113" y="3577281"/>
            <a:ext cx="3012320" cy="2341877"/>
          </a:xfrm>
        </p:spPr>
        <p:txBody>
          <a:bodyPr anchor="t"/>
          <a:lstStyle>
            <a:lvl1pPr marL="0" indent="0" algn="just">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07997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P spid="6" grpId="0">
        <p:tmplLst>
          <p:tmpl>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ig left image and text 2">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1"/>
            <a:ext cx="7851577" cy="685800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Rectangle 5"/>
          <p:cNvSpPr/>
          <p:nvPr userDrawn="1"/>
        </p:nvSpPr>
        <p:spPr>
          <a:xfrm>
            <a:off x="7851577"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9" name="Title 1"/>
          <p:cNvSpPr>
            <a:spLocks noGrp="1"/>
          </p:cNvSpPr>
          <p:nvPr>
            <p:ph type="title" hasCustomPrompt="1"/>
          </p:nvPr>
        </p:nvSpPr>
        <p:spPr>
          <a:xfrm>
            <a:off x="8671355" y="932537"/>
            <a:ext cx="2688167"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0" name="Text Placeholder 5"/>
          <p:cNvSpPr>
            <a:spLocks noGrp="1"/>
          </p:cNvSpPr>
          <p:nvPr>
            <p:ph type="body" sz="quarter" idx="12" hasCustomPrompt="1"/>
          </p:nvPr>
        </p:nvSpPr>
        <p:spPr>
          <a:xfrm>
            <a:off x="8684055" y="3574543"/>
            <a:ext cx="2688167" cy="2350921"/>
          </a:xfrm>
        </p:spPr>
        <p:txBody>
          <a:bodyPr anchor="t"/>
          <a:lstStyle>
            <a:lvl1pPr marL="0" indent="0" algn="just">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95644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2" presetClass="entr" presetSubtype="1" decel="100000" fill="hold" grpId="0" nodeType="withEffect">
                                  <p:stCondLst>
                                    <p:cond delay="250"/>
                                  </p:stCondLst>
                                  <p:iterate type="wd">
                                    <p:tmPct val="10000"/>
                                  </p:iterate>
                                  <p:childTnLst>
                                    <p:set>
                                      <p:cBhvr>
                                        <p:cTn id="13" dur="1" fill="hold">
                                          <p:stCondLst>
                                            <p:cond delay="0"/>
                                          </p:stCondLst>
                                        </p:cTn>
                                        <p:tgtEl>
                                          <p:spTgt spid="9"/>
                                        </p:tgtEl>
                                        <p:attrNameLst>
                                          <p:attrName>style.visibility</p:attrName>
                                        </p:attrNameLst>
                                      </p:cBhvr>
                                      <p:to>
                                        <p:strVal val="visible"/>
                                      </p:to>
                                    </p:set>
                                    <p:anim calcmode="lin" valueType="num">
                                      <p:cBhvr additive="base">
                                        <p:cTn id="14" dur="1000" fill="hold"/>
                                        <p:tgtEl>
                                          <p:spTgt spid="9"/>
                                        </p:tgtEl>
                                        <p:attrNameLst>
                                          <p:attrName>ppt_x</p:attrName>
                                        </p:attrNameLst>
                                      </p:cBhvr>
                                      <p:tavLst>
                                        <p:tav tm="0">
                                          <p:val>
                                            <p:strVal val="#ppt_x"/>
                                          </p:val>
                                        </p:tav>
                                        <p:tav tm="100000">
                                          <p:val>
                                            <p:strVal val="#ppt_x"/>
                                          </p:val>
                                        </p:tav>
                                      </p:tavLst>
                                    </p:anim>
                                    <p:anim calcmode="lin" valueType="num">
                                      <p:cBhvr additive="base">
                                        <p:cTn id="15" dur="1000" fill="hold"/>
                                        <p:tgtEl>
                                          <p:spTgt spid="9"/>
                                        </p:tgtEl>
                                        <p:attrNameLst>
                                          <p:attrName>ppt_y</p:attrName>
                                        </p:attrNameLst>
                                      </p:cBhvr>
                                      <p:tavLst>
                                        <p:tav tm="0">
                                          <p:val>
                                            <p:strVal val="0-#ppt_h/2"/>
                                          </p:val>
                                        </p:tav>
                                        <p:tav tm="100000">
                                          <p:val>
                                            <p:strVal val="#ppt_y"/>
                                          </p:val>
                                        </p:tav>
                                      </p:tavLst>
                                    </p:anim>
                                  </p:childTnLst>
                                </p:cTn>
                              </p:par>
                            </p:childTnLst>
                          </p:cTn>
                        </p:par>
                        <p:par>
                          <p:cTn id="16" fill="hold">
                            <p:stCondLst>
                              <p:cond delay="2300"/>
                            </p:stCondLst>
                            <p:childTnLst>
                              <p:par>
                                <p:cTn id="17" presetID="10" presetClass="entr" presetSubtype="0" fill="hold" grpId="0" nodeType="afterEffect">
                                  <p:stCondLst>
                                    <p:cond delay="25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2 images">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Picture Placeholder 6"/>
          <p:cNvSpPr>
            <a:spLocks noGrp="1"/>
          </p:cNvSpPr>
          <p:nvPr>
            <p:ph type="pic" sz="quarter" idx="14"/>
          </p:nvPr>
        </p:nvSpPr>
        <p:spPr>
          <a:xfrm>
            <a:off x="203184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Picture Placeholder 6"/>
          <p:cNvSpPr>
            <a:spLocks noGrp="1"/>
          </p:cNvSpPr>
          <p:nvPr>
            <p:ph type="pic" sz="quarter" idx="15"/>
          </p:nvPr>
        </p:nvSpPr>
        <p:spPr>
          <a:xfrm>
            <a:off x="609552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Picture Placeholder 6"/>
          <p:cNvSpPr>
            <a:spLocks noGrp="1"/>
          </p:cNvSpPr>
          <p:nvPr>
            <p:ph type="pic" sz="quarter" idx="16"/>
          </p:nvPr>
        </p:nvSpPr>
        <p:spPr>
          <a:xfrm>
            <a:off x="812736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9" name="Picture Placeholder 6"/>
          <p:cNvSpPr>
            <a:spLocks noGrp="1"/>
          </p:cNvSpPr>
          <p:nvPr>
            <p:ph type="pic" sz="quarter" idx="17"/>
          </p:nvPr>
        </p:nvSpPr>
        <p:spPr>
          <a:xfrm>
            <a:off x="406368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0" name="Picture Placeholder 6"/>
          <p:cNvSpPr>
            <a:spLocks noGrp="1"/>
          </p:cNvSpPr>
          <p:nvPr>
            <p:ph type="pic" sz="quarter" idx="18"/>
          </p:nvPr>
        </p:nvSpPr>
        <p:spPr>
          <a:xfrm>
            <a:off x="1015920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1" name="Picture Placeholder 6"/>
          <p:cNvSpPr>
            <a:spLocks noGrp="1"/>
          </p:cNvSpPr>
          <p:nvPr>
            <p:ph type="pic" sz="quarter" idx="19"/>
          </p:nvPr>
        </p:nvSpPr>
        <p:spPr>
          <a:xfrm>
            <a:off x="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Picture Placeholder 6"/>
          <p:cNvSpPr>
            <a:spLocks noGrp="1"/>
          </p:cNvSpPr>
          <p:nvPr>
            <p:ph type="pic" sz="quarter" idx="20"/>
          </p:nvPr>
        </p:nvSpPr>
        <p:spPr>
          <a:xfrm>
            <a:off x="203184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3" name="Picture Placeholder 6"/>
          <p:cNvSpPr>
            <a:spLocks noGrp="1"/>
          </p:cNvSpPr>
          <p:nvPr>
            <p:ph type="pic" sz="quarter" idx="21"/>
          </p:nvPr>
        </p:nvSpPr>
        <p:spPr>
          <a:xfrm>
            <a:off x="609552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4" name="Picture Placeholder 6"/>
          <p:cNvSpPr>
            <a:spLocks noGrp="1"/>
          </p:cNvSpPr>
          <p:nvPr>
            <p:ph type="pic" sz="quarter" idx="22"/>
          </p:nvPr>
        </p:nvSpPr>
        <p:spPr>
          <a:xfrm>
            <a:off x="812736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5" name="Picture Placeholder 6"/>
          <p:cNvSpPr>
            <a:spLocks noGrp="1"/>
          </p:cNvSpPr>
          <p:nvPr>
            <p:ph type="pic" sz="quarter" idx="23"/>
          </p:nvPr>
        </p:nvSpPr>
        <p:spPr>
          <a:xfrm>
            <a:off x="406368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6" name="Picture Placeholder 6"/>
          <p:cNvSpPr>
            <a:spLocks noGrp="1"/>
          </p:cNvSpPr>
          <p:nvPr>
            <p:ph type="pic" sz="quarter" idx="24"/>
          </p:nvPr>
        </p:nvSpPr>
        <p:spPr>
          <a:xfrm>
            <a:off x="1015920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248100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 wide images">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121920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Picture Placeholder 6"/>
          <p:cNvSpPr>
            <a:spLocks noGrp="1"/>
          </p:cNvSpPr>
          <p:nvPr>
            <p:ph type="pic" sz="quarter" idx="14"/>
          </p:nvPr>
        </p:nvSpPr>
        <p:spPr>
          <a:xfrm>
            <a:off x="0" y="3428471"/>
            <a:ext cx="121920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Text Placeholder 5"/>
          <p:cNvSpPr>
            <a:spLocks noGrp="1"/>
          </p:cNvSpPr>
          <p:nvPr>
            <p:ph type="body" sz="quarter" idx="12" hasCustomPrompt="1"/>
          </p:nvPr>
        </p:nvSpPr>
        <p:spPr>
          <a:xfrm>
            <a:off x="1295400" y="2180503"/>
            <a:ext cx="9601200" cy="2496994"/>
          </a:xfrm>
          <a:solidFill>
            <a:schemeClr val="tx1"/>
          </a:solidFill>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8" name="Title 1"/>
          <p:cNvSpPr>
            <a:spLocks noGrp="1"/>
          </p:cNvSpPr>
          <p:nvPr>
            <p:ph type="title" hasCustomPrompt="1"/>
          </p:nvPr>
        </p:nvSpPr>
        <p:spPr>
          <a:xfrm>
            <a:off x="2015067" y="2442643"/>
            <a:ext cx="2736850" cy="1971654"/>
          </a:xfrm>
        </p:spPr>
        <p:txBody>
          <a:bodyPr anchor="ctr"/>
          <a:lstStyle>
            <a:lvl1pPr algn="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9" name="Text Placeholder 5"/>
          <p:cNvSpPr>
            <a:spLocks noGrp="1"/>
          </p:cNvSpPr>
          <p:nvPr>
            <p:ph type="body" sz="quarter" idx="15" hasCustomPrompt="1"/>
          </p:nvPr>
        </p:nvSpPr>
        <p:spPr>
          <a:xfrm>
            <a:off x="5134709" y="2442643"/>
            <a:ext cx="4568091" cy="1971654"/>
          </a:xfrm>
        </p:spPr>
        <p:txBody>
          <a:bodyPr anchor="ctr"/>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07811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750"/>
                            </p:stCondLst>
                            <p:childTnLst>
                              <p:par>
                                <p:cTn id="9" presetID="10" presetClass="entr" presetSubtype="0"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25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2250"/>
                            </p:stCondLst>
                            <p:childTnLst>
                              <p:par>
                                <p:cTn id="17" presetID="2" presetClass="entr" presetSubtype="8" decel="100000" fill="hold" grpId="0" nodeType="afterEffect">
                                  <p:stCondLst>
                                    <p:cond delay="250"/>
                                  </p:stCondLst>
                                  <p:iterate type="wd">
                                    <p:tmPct val="10000"/>
                                  </p:iterate>
                                  <p:childTnLst>
                                    <p:set>
                                      <p:cBhvr>
                                        <p:cTn id="18" dur="1" fill="hold">
                                          <p:stCondLst>
                                            <p:cond delay="0"/>
                                          </p:stCondLst>
                                        </p:cTn>
                                        <p:tgtEl>
                                          <p:spTgt spid="8"/>
                                        </p:tgtEl>
                                        <p:attrNameLst>
                                          <p:attrName>style.visibility</p:attrName>
                                        </p:attrNameLst>
                                      </p:cBhvr>
                                      <p:to>
                                        <p:strVal val="visible"/>
                                      </p:to>
                                    </p:set>
                                    <p:anim calcmode="lin" valueType="num">
                                      <p:cBhvr additive="base">
                                        <p:cTn id="19" dur="1000" fill="hold"/>
                                        <p:tgtEl>
                                          <p:spTgt spid="8"/>
                                        </p:tgtEl>
                                        <p:attrNameLst>
                                          <p:attrName>ppt_x</p:attrName>
                                        </p:attrNameLst>
                                      </p:cBhvr>
                                      <p:tavLst>
                                        <p:tav tm="0">
                                          <p:val>
                                            <p:strVal val="0-#ppt_w/2"/>
                                          </p:val>
                                        </p:tav>
                                        <p:tav tm="100000">
                                          <p:val>
                                            <p:strVal val="#ppt_x"/>
                                          </p:val>
                                        </p:tav>
                                      </p:tavLst>
                                    </p:anim>
                                    <p:anim calcmode="lin" valueType="num">
                                      <p:cBhvr additive="base">
                                        <p:cTn id="20" dur="1000" fill="hold"/>
                                        <p:tgtEl>
                                          <p:spTgt spid="8"/>
                                        </p:tgtEl>
                                        <p:attrNameLst>
                                          <p:attrName>ppt_y</p:attrName>
                                        </p:attrNameLst>
                                      </p:cBhvr>
                                      <p:tavLst>
                                        <p:tav tm="0">
                                          <p:val>
                                            <p:strVal val="#ppt_y"/>
                                          </p:val>
                                        </p:tav>
                                        <p:tav tm="100000">
                                          <p:val>
                                            <p:strVal val="#ppt_y"/>
                                          </p:val>
                                        </p:tav>
                                      </p:tavLst>
                                    </p:anim>
                                  </p:childTnLst>
                                </p:cTn>
                              </p:par>
                            </p:childTnLst>
                          </p:cTn>
                        </p:par>
                        <p:par>
                          <p:cTn id="21" fill="hold">
                            <p:stCondLst>
                              <p:cond delay="3800"/>
                            </p:stCondLst>
                            <p:childTnLst>
                              <p:par>
                                <p:cTn id="22" presetID="10" presetClass="entr" presetSubtype="0" fill="hold" grpId="0" nodeType="after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tmplLst>
          <p:tmpl>
            <p:tnLst>
              <p:par>
                <p:cTn presetID="10" presetClass="entr" presetSubtype="0" fill="hold" nodeType="afterEffect">
                  <p:stCondLst>
                    <p:cond delay="25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60">
            <a:extLst>
              <a:ext uri="{FF2B5EF4-FFF2-40B4-BE49-F238E27FC236}">
                <a16:creationId xmlns:a16="http://schemas.microsoft.com/office/drawing/2014/main" id="{43376144-245F-418E-B7ED-EEE732FF0C6A}"/>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5" name="Rectangle 80">
            <a:extLst>
              <a:ext uri="{FF2B5EF4-FFF2-40B4-BE49-F238E27FC236}">
                <a16:creationId xmlns:a16="http://schemas.microsoft.com/office/drawing/2014/main" id="{BABEA32D-D831-45C7-954E-E2B7EFAF7C8F}"/>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 images and text 2">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1"/>
            <a:ext cx="6096000" cy="685800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Picture Placeholder 6"/>
          <p:cNvSpPr>
            <a:spLocks noGrp="1"/>
          </p:cNvSpPr>
          <p:nvPr>
            <p:ph type="pic" sz="quarter" idx="14"/>
          </p:nvPr>
        </p:nvSpPr>
        <p:spPr>
          <a:xfrm>
            <a:off x="6096000" y="-1"/>
            <a:ext cx="6096000" cy="685800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7" name="Text Placeholder 5"/>
          <p:cNvSpPr>
            <a:spLocks noGrp="1"/>
          </p:cNvSpPr>
          <p:nvPr>
            <p:ph type="body" sz="quarter" idx="12" hasCustomPrompt="1"/>
          </p:nvPr>
        </p:nvSpPr>
        <p:spPr>
          <a:xfrm>
            <a:off x="4133850" y="932536"/>
            <a:ext cx="3924300" cy="4992928"/>
          </a:xfrm>
          <a:solidFill>
            <a:schemeClr val="tx1"/>
          </a:solidFill>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 </a:t>
            </a:r>
            <a:endParaRPr kumimoji="1" lang="ja-JP" altLang="en-US" dirty="0"/>
          </a:p>
        </p:txBody>
      </p:sp>
      <p:sp>
        <p:nvSpPr>
          <p:cNvPr id="10" name="Title 1"/>
          <p:cNvSpPr>
            <a:spLocks noGrp="1"/>
          </p:cNvSpPr>
          <p:nvPr>
            <p:ph type="title" hasCustomPrompt="1"/>
          </p:nvPr>
        </p:nvSpPr>
        <p:spPr>
          <a:xfrm>
            <a:off x="4751917" y="1473427"/>
            <a:ext cx="2688167" cy="189176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1" name="Text Placeholder 5"/>
          <p:cNvSpPr>
            <a:spLocks noGrp="1"/>
          </p:cNvSpPr>
          <p:nvPr>
            <p:ph type="body" sz="quarter" idx="15" hasCustomPrompt="1"/>
          </p:nvPr>
        </p:nvSpPr>
        <p:spPr>
          <a:xfrm>
            <a:off x="4764617" y="3574543"/>
            <a:ext cx="2688167" cy="1878832"/>
          </a:xfrm>
        </p:spPr>
        <p:txBody>
          <a:bodyPr anchor="t"/>
          <a:lstStyle>
            <a:lvl1pPr marL="0" indent="0" algn="just">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76832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750"/>
                            </p:stCondLst>
                            <p:childTnLst>
                              <p:par>
                                <p:cTn id="9" presetID="10" presetClass="entr" presetSubtype="0" fill="hold" grpId="0" nodeType="afterEffect">
                                  <p:stCondLst>
                                    <p:cond delay="25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25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2" presetClass="entr" presetSubtype="1" decel="100000" fill="hold" grpId="0" nodeType="withEffect">
                                  <p:stCondLst>
                                    <p:cond delay="250"/>
                                  </p:stCondLst>
                                  <p:iterate type="wd">
                                    <p:tmPct val="10000"/>
                                  </p:iterate>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1000" fill="hold"/>
                                        <p:tgtEl>
                                          <p:spTgt spid="10"/>
                                        </p:tgtEl>
                                        <p:attrNameLst>
                                          <p:attrName>ppt_x</p:attrName>
                                        </p:attrNameLst>
                                      </p:cBhvr>
                                      <p:tavLst>
                                        <p:tav tm="0">
                                          <p:val>
                                            <p:strVal val="#ppt_x"/>
                                          </p:val>
                                        </p:tav>
                                        <p:tav tm="100000">
                                          <p:val>
                                            <p:strVal val="#ppt_x"/>
                                          </p:val>
                                        </p:tav>
                                      </p:tavLst>
                                    </p:anim>
                                    <p:anim calcmode="lin" valueType="num">
                                      <p:cBhvr additive="base">
                                        <p:cTn id="19" dur="1000" fill="hold"/>
                                        <p:tgtEl>
                                          <p:spTgt spid="10"/>
                                        </p:tgtEl>
                                        <p:attrNameLst>
                                          <p:attrName>ppt_y</p:attrName>
                                        </p:attrNameLst>
                                      </p:cBhvr>
                                      <p:tavLst>
                                        <p:tav tm="0">
                                          <p:val>
                                            <p:strVal val="0-#ppt_h/2"/>
                                          </p:val>
                                        </p:tav>
                                        <p:tav tm="100000">
                                          <p:val>
                                            <p:strVal val="#ppt_y"/>
                                          </p:val>
                                        </p:tav>
                                      </p:tavLst>
                                    </p:anim>
                                  </p:childTnLst>
                                </p:cTn>
                              </p:par>
                            </p:childTnLst>
                          </p:cTn>
                        </p:par>
                        <p:par>
                          <p:cTn id="20" fill="hold">
                            <p:stCondLst>
                              <p:cond delay="3050"/>
                            </p:stCondLst>
                            <p:childTnLst>
                              <p:par>
                                <p:cTn id="21" presetID="10" presetClass="entr" presetSubtype="0" fill="hold" grpId="0" nodeType="afterEffect">
                                  <p:stCondLst>
                                    <p:cond delay="25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p:bldP spid="11" grpId="0">
        <p:tmplLst>
          <p:tmpl>
            <p:tnLst>
              <p:par>
                <p:cTn presetID="10" presetClass="entr" presetSubtype="0" fill="hold" nodeType="afterEffect">
                  <p:stCondLst>
                    <p:cond delay="25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8 images and text">
    <p:bg>
      <p:bgPr>
        <a:solidFill>
          <a:schemeClr val="tx1"/>
        </a:solidFill>
        <a:effectLst/>
      </p:bgPr>
    </p:bg>
    <p:spTree>
      <p:nvGrpSpPr>
        <p:cNvPr id="1" name=""/>
        <p:cNvGrpSpPr/>
        <p:nvPr/>
      </p:nvGrpSpPr>
      <p:grpSpPr>
        <a:xfrm>
          <a:off x="0" y="0"/>
          <a:ext cx="0" cy="0"/>
          <a:chOff x="0" y="0"/>
          <a:chExt cx="0" cy="0"/>
        </a:xfrm>
      </p:grpSpPr>
      <p:sp>
        <p:nvSpPr>
          <p:cNvPr id="5" name="Picture Placeholder 6"/>
          <p:cNvSpPr>
            <a:spLocks noGrp="1"/>
          </p:cNvSpPr>
          <p:nvPr>
            <p:ph type="pic" sz="quarter" idx="13"/>
          </p:nvPr>
        </p:nvSpPr>
        <p:spPr>
          <a:xfrm>
            <a:off x="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Picture Placeholder 6"/>
          <p:cNvSpPr>
            <a:spLocks noGrp="1"/>
          </p:cNvSpPr>
          <p:nvPr>
            <p:ph type="pic" sz="quarter" idx="14"/>
          </p:nvPr>
        </p:nvSpPr>
        <p:spPr>
          <a:xfrm>
            <a:off x="203184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8" name="Picture Placeholder 6"/>
          <p:cNvSpPr>
            <a:spLocks noGrp="1"/>
          </p:cNvSpPr>
          <p:nvPr>
            <p:ph type="pic" sz="quarter" idx="16"/>
          </p:nvPr>
        </p:nvSpPr>
        <p:spPr>
          <a:xfrm>
            <a:off x="812736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0" name="Picture Placeholder 6"/>
          <p:cNvSpPr>
            <a:spLocks noGrp="1"/>
          </p:cNvSpPr>
          <p:nvPr>
            <p:ph type="pic" sz="quarter" idx="18"/>
          </p:nvPr>
        </p:nvSpPr>
        <p:spPr>
          <a:xfrm>
            <a:off x="10159200" y="0"/>
            <a:ext cx="2032800" cy="3428471"/>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1" name="Picture Placeholder 6"/>
          <p:cNvSpPr>
            <a:spLocks noGrp="1"/>
          </p:cNvSpPr>
          <p:nvPr>
            <p:ph type="pic" sz="quarter" idx="19"/>
          </p:nvPr>
        </p:nvSpPr>
        <p:spPr>
          <a:xfrm>
            <a:off x="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2" name="Picture Placeholder 6"/>
          <p:cNvSpPr>
            <a:spLocks noGrp="1"/>
          </p:cNvSpPr>
          <p:nvPr>
            <p:ph type="pic" sz="quarter" idx="20"/>
          </p:nvPr>
        </p:nvSpPr>
        <p:spPr>
          <a:xfrm>
            <a:off x="203184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4" name="Picture Placeholder 6"/>
          <p:cNvSpPr>
            <a:spLocks noGrp="1"/>
          </p:cNvSpPr>
          <p:nvPr>
            <p:ph type="pic" sz="quarter" idx="22"/>
          </p:nvPr>
        </p:nvSpPr>
        <p:spPr>
          <a:xfrm>
            <a:off x="812736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6" name="Picture Placeholder 6"/>
          <p:cNvSpPr>
            <a:spLocks noGrp="1"/>
          </p:cNvSpPr>
          <p:nvPr>
            <p:ph type="pic" sz="quarter" idx="24"/>
          </p:nvPr>
        </p:nvSpPr>
        <p:spPr>
          <a:xfrm>
            <a:off x="10159200" y="3428471"/>
            <a:ext cx="2032800" cy="3429529"/>
          </a:xfrm>
          <a:prstGeom prst="rect">
            <a:avLst/>
          </a:prstGeo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7" name="Title 1"/>
          <p:cNvSpPr>
            <a:spLocks noGrp="1"/>
          </p:cNvSpPr>
          <p:nvPr>
            <p:ph type="title" hasCustomPrompt="1"/>
          </p:nvPr>
        </p:nvSpPr>
        <p:spPr>
          <a:xfrm>
            <a:off x="4751917" y="932537"/>
            <a:ext cx="2688167"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8" name="Text Placeholder 5"/>
          <p:cNvSpPr>
            <a:spLocks noGrp="1"/>
          </p:cNvSpPr>
          <p:nvPr>
            <p:ph type="body" sz="quarter" idx="12" hasCustomPrompt="1"/>
          </p:nvPr>
        </p:nvSpPr>
        <p:spPr>
          <a:xfrm>
            <a:off x="4764617" y="3574543"/>
            <a:ext cx="2688167" cy="2350921"/>
          </a:xfrm>
        </p:spPr>
        <p:txBody>
          <a:bodyPr anchor="t"/>
          <a:lstStyle>
            <a:lvl1pPr marL="0" indent="0" algn="just">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016504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par>
                          <p:cTn id="36" fill="hold">
                            <p:stCondLst>
                              <p:cond delay="4000"/>
                            </p:stCondLst>
                            <p:childTnLst>
                              <p:par>
                                <p:cTn id="37" presetID="2" presetClass="entr" presetSubtype="1" decel="100000" fill="hold" grpId="0" nodeType="afterEffect">
                                  <p:stCondLst>
                                    <p:cond delay="0"/>
                                  </p:stCondLst>
                                  <p:iterate type="wd">
                                    <p:tmPct val="10000"/>
                                  </p:iterate>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0-#ppt_h/2"/>
                                          </p:val>
                                        </p:tav>
                                        <p:tav tm="100000">
                                          <p:val>
                                            <p:strVal val="#ppt_y"/>
                                          </p:val>
                                        </p:tav>
                                      </p:tavLst>
                                    </p:anim>
                                  </p:childTnLst>
                                </p:cTn>
                              </p:par>
                            </p:childTnLst>
                          </p:cTn>
                        </p:par>
                        <p:par>
                          <p:cTn id="41" fill="hold">
                            <p:stCondLst>
                              <p:cond delay="5300"/>
                            </p:stCondLst>
                            <p:childTnLst>
                              <p:par>
                                <p:cTn id="42" presetID="10" presetClass="entr" presetSubtype="0" fill="hold" grpId="0" nodeType="afterEffect">
                                  <p:stCondLst>
                                    <p:cond delay="25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10" grpId="0" animBg="1"/>
      <p:bldP spid="11" grpId="0" animBg="1"/>
      <p:bldP spid="12" grpId="0" animBg="1"/>
      <p:bldP spid="14" grpId="0" animBg="1"/>
      <p:bldP spid="16" grpId="0" animBg="1"/>
      <p:bldP spid="17" grpId="0"/>
      <p:bldP spid="18" grpId="0">
        <p:tmplLst>
          <p:tmpl>
            <p:tnLst>
              <p:par>
                <p:cTn presetID="10" presetClass="entr" presetSubtype="0" fill="hold" nodeType="afterEffect">
                  <p:stCondLst>
                    <p:cond delay="25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2 images and text">
    <p:bg>
      <p:bgPr>
        <a:solidFill>
          <a:schemeClr val="tx1"/>
        </a:solidFill>
        <a:effectLst/>
      </p:bgPr>
    </p:bg>
    <p:spTree>
      <p:nvGrpSpPr>
        <p:cNvPr id="1" name=""/>
        <p:cNvGrpSpPr/>
        <p:nvPr/>
      </p:nvGrpSpPr>
      <p:grpSpPr>
        <a:xfrm>
          <a:off x="0" y="0"/>
          <a:ext cx="0" cy="0"/>
          <a:chOff x="0" y="0"/>
          <a:chExt cx="0" cy="0"/>
        </a:xfrm>
      </p:grpSpPr>
      <p:sp>
        <p:nvSpPr>
          <p:cNvPr id="23" name="Footer Placeholder 2"/>
          <p:cNvSpPr>
            <a:spLocks noGrp="1"/>
          </p:cNvSpPr>
          <p:nvPr>
            <p:ph type="ftr" sz="quarter" idx="10"/>
          </p:nvPr>
        </p:nvSpPr>
        <p:spPr>
          <a:xfrm>
            <a:off x="7446433" y="6411940"/>
            <a:ext cx="45212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24" name="Slide Number Placeholder 3"/>
          <p:cNvSpPr>
            <a:spLocks noGrp="1"/>
          </p:cNvSpPr>
          <p:nvPr>
            <p:ph type="sldNum" sz="quarter" idx="11"/>
          </p:nvPr>
        </p:nvSpPr>
        <p:spPr>
          <a:xfrm>
            <a:off x="11171767" y="5919158"/>
            <a:ext cx="812800" cy="675343"/>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
        <p:nvSpPr>
          <p:cNvPr id="26" name="Picture Placeholder 6"/>
          <p:cNvSpPr>
            <a:spLocks noGrp="1"/>
          </p:cNvSpPr>
          <p:nvPr>
            <p:ph type="pic" sz="quarter" idx="15"/>
          </p:nvPr>
        </p:nvSpPr>
        <p:spPr>
          <a:xfrm>
            <a:off x="955626" y="0"/>
            <a:ext cx="2544000" cy="4677497"/>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7" name="Picture Placeholder 6"/>
          <p:cNvSpPr>
            <a:spLocks noGrp="1"/>
          </p:cNvSpPr>
          <p:nvPr>
            <p:ph type="pic" sz="quarter" idx="16"/>
          </p:nvPr>
        </p:nvSpPr>
        <p:spPr>
          <a:xfrm>
            <a:off x="3572059" y="2180503"/>
            <a:ext cx="2544000" cy="467749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8" name="Title 1"/>
          <p:cNvSpPr>
            <a:spLocks noGrp="1"/>
          </p:cNvSpPr>
          <p:nvPr>
            <p:ph type="title" hasCustomPrompt="1"/>
          </p:nvPr>
        </p:nvSpPr>
        <p:spPr>
          <a:xfrm>
            <a:off x="7446433" y="932537"/>
            <a:ext cx="3797300"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29" name="Straight Connector 28"/>
          <p:cNvCxnSpPr/>
          <p:nvPr userDrawn="1"/>
        </p:nvCxnSpPr>
        <p:spPr>
          <a:xfrm>
            <a:off x="7522634" y="3428471"/>
            <a:ext cx="4669366"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0" name="Text Placeholder 5"/>
          <p:cNvSpPr>
            <a:spLocks noGrp="1"/>
          </p:cNvSpPr>
          <p:nvPr>
            <p:ph type="body" sz="quarter" idx="12" hasCustomPrompt="1"/>
          </p:nvPr>
        </p:nvSpPr>
        <p:spPr>
          <a:xfrm>
            <a:off x="7459133" y="3574543"/>
            <a:ext cx="3797300" cy="2015378"/>
          </a:xfrm>
        </p:spPr>
        <p:txBody>
          <a:bodyPr anchor="t"/>
          <a:lstStyle>
            <a:lvl1pPr marL="0" indent="0" algn="just">
              <a:spcBef>
                <a:spcPts val="0"/>
              </a:spcBef>
              <a:buFontTx/>
              <a:buNone/>
              <a:defRPr>
                <a:solidFill>
                  <a:schemeClr val="bg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4" hasCustomPrompt="1"/>
          </p:nvPr>
        </p:nvSpPr>
        <p:spPr>
          <a:xfrm>
            <a:off x="955627" y="4789149"/>
            <a:ext cx="2544000" cy="429599"/>
          </a:xfrm>
        </p:spPr>
        <p:txBody>
          <a:bodyPr anchor="t">
            <a:noAutofit/>
          </a:bodyPr>
          <a:lstStyle>
            <a:lvl1pPr marL="0" indent="0" algn="just">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Text Placeholder 5"/>
          <p:cNvSpPr>
            <a:spLocks noGrp="1"/>
          </p:cNvSpPr>
          <p:nvPr>
            <p:ph type="body" sz="quarter" idx="17" hasCustomPrompt="1"/>
          </p:nvPr>
        </p:nvSpPr>
        <p:spPr>
          <a:xfrm>
            <a:off x="3572059" y="1619521"/>
            <a:ext cx="2544000" cy="429599"/>
          </a:xfrm>
        </p:spPr>
        <p:txBody>
          <a:bodyPr anchor="b">
            <a:noAutofit/>
          </a:bodyPr>
          <a:lstStyle>
            <a:lvl1pPr marL="0" indent="0" algn="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252365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25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250"/>
                            </p:stCondLst>
                            <p:childTnLst>
                              <p:par>
                                <p:cTn id="21" presetID="22" presetClass="entr" presetSubtype="2"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wipe(right)">
                                      <p:cBhvr>
                                        <p:cTn id="23" dur="500"/>
                                        <p:tgtEl>
                                          <p:spTgt spid="29"/>
                                        </p:tgtEl>
                                      </p:cBhvr>
                                    </p:animEffect>
                                  </p:childTnLst>
                                </p:cTn>
                              </p:par>
                              <p:par>
                                <p:cTn id="24" presetID="2" presetClass="entr" presetSubtype="1" decel="100000" fill="hold" grpId="0" nodeType="withEffect">
                                  <p:stCondLst>
                                    <p:cond delay="250"/>
                                  </p:stCondLst>
                                  <p:iterate type="wd">
                                    <p:tmPct val="10000"/>
                                  </p:iterate>
                                  <p:childTnLst>
                                    <p:set>
                                      <p:cBhvr>
                                        <p:cTn id="25" dur="1" fill="hold">
                                          <p:stCondLst>
                                            <p:cond delay="0"/>
                                          </p:stCondLst>
                                        </p:cTn>
                                        <p:tgtEl>
                                          <p:spTgt spid="28"/>
                                        </p:tgtEl>
                                        <p:attrNameLst>
                                          <p:attrName>style.visibility</p:attrName>
                                        </p:attrNameLst>
                                      </p:cBhvr>
                                      <p:to>
                                        <p:strVal val="visible"/>
                                      </p:to>
                                    </p:set>
                                    <p:anim calcmode="lin" valueType="num">
                                      <p:cBhvr additive="base">
                                        <p:cTn id="26" dur="1000" fill="hold"/>
                                        <p:tgtEl>
                                          <p:spTgt spid="28"/>
                                        </p:tgtEl>
                                        <p:attrNameLst>
                                          <p:attrName>ppt_x</p:attrName>
                                        </p:attrNameLst>
                                      </p:cBhvr>
                                      <p:tavLst>
                                        <p:tav tm="0">
                                          <p:val>
                                            <p:strVal val="#ppt_x"/>
                                          </p:val>
                                        </p:tav>
                                        <p:tav tm="100000">
                                          <p:val>
                                            <p:strVal val="#ppt_x"/>
                                          </p:val>
                                        </p:tav>
                                      </p:tavLst>
                                    </p:anim>
                                    <p:anim calcmode="lin" valueType="num">
                                      <p:cBhvr additive="base">
                                        <p:cTn id="27" dur="1000" fill="hold"/>
                                        <p:tgtEl>
                                          <p:spTgt spid="28"/>
                                        </p:tgtEl>
                                        <p:attrNameLst>
                                          <p:attrName>ppt_y</p:attrName>
                                        </p:attrNameLst>
                                      </p:cBhvr>
                                      <p:tavLst>
                                        <p:tav tm="0">
                                          <p:val>
                                            <p:strVal val="0-#ppt_h/2"/>
                                          </p:val>
                                        </p:tav>
                                        <p:tav tm="100000">
                                          <p:val>
                                            <p:strVal val="#ppt_y"/>
                                          </p:val>
                                        </p:tav>
                                      </p:tavLst>
                                    </p:anim>
                                  </p:childTnLst>
                                </p:cTn>
                              </p:par>
                            </p:childTnLst>
                          </p:cTn>
                        </p:par>
                        <p:par>
                          <p:cTn id="28" fill="hold">
                            <p:stCondLst>
                              <p:cond delay="3800"/>
                            </p:stCondLst>
                            <p:childTnLst>
                              <p:par>
                                <p:cTn id="29" presetID="10" presetClass="entr" presetSubtype="0" fill="hold" grpId="0" nodeType="afterEffect">
                                  <p:stCondLst>
                                    <p:cond delay="25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P spid="30" grpId="0">
        <p:tmplLst>
          <p:tmpl>
            <p:tnLst>
              <p:par>
                <p:cTn presetID="10" presetClass="entr" presetSubtype="0" fill="hold" nodeType="afterEffect">
                  <p:stCondLst>
                    <p:cond delay="25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935567" y="2422731"/>
            <a:ext cx="3816350" cy="2012539"/>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12" hasCustomPrompt="1"/>
          </p:nvPr>
        </p:nvSpPr>
        <p:spPr>
          <a:xfrm>
            <a:off x="6096000" y="1697521"/>
            <a:ext cx="4080933" cy="1613586"/>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4" hasCustomPrompt="1"/>
          </p:nvPr>
        </p:nvSpPr>
        <p:spPr>
          <a:xfrm>
            <a:off x="6096000" y="1257962"/>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2" name="Text Placeholder 5"/>
          <p:cNvSpPr>
            <a:spLocks noGrp="1"/>
          </p:cNvSpPr>
          <p:nvPr>
            <p:ph type="body" sz="quarter" idx="15" hasCustomPrompt="1"/>
          </p:nvPr>
        </p:nvSpPr>
        <p:spPr>
          <a:xfrm>
            <a:off x="6096000" y="4017859"/>
            <a:ext cx="4080933" cy="1613586"/>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Text Placeholder 5"/>
          <p:cNvSpPr>
            <a:spLocks noGrp="1"/>
          </p:cNvSpPr>
          <p:nvPr>
            <p:ph type="body" sz="quarter" idx="16" hasCustomPrompt="1"/>
          </p:nvPr>
        </p:nvSpPr>
        <p:spPr>
          <a:xfrm>
            <a:off x="6096000" y="3578300"/>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185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22"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childTnLst>
                          </p:cTn>
                        </p:par>
                        <p:par>
                          <p:cTn id="13" fill="hold">
                            <p:stCondLst>
                              <p:cond delay="2050"/>
                            </p:stCondLst>
                            <p:childTnLst>
                              <p:par>
                                <p:cTn id="14" presetID="10" presetClass="entr" presetSubtype="0" fill="hold" grpId="0" nodeType="afterEffect">
                                  <p:stCondLst>
                                    <p:cond delay="25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2800"/>
                            </p:stCondLst>
                            <p:childTnLst>
                              <p:par>
                                <p:cTn id="18" presetID="22" presetClass="entr" presetSubtype="8" fill="hold" grpId="0" nodeType="afterEffect">
                                  <p:stCondLst>
                                    <p:cond delay="0"/>
                                  </p:stCondLst>
                                  <p:childTnLst>
                                    <p:set>
                                      <p:cBhvr>
                                        <p:cTn id="19" dur="1" fill="hold">
                                          <p:stCondLst>
                                            <p:cond delay="0"/>
                                          </p:stCondLst>
                                        </p:cTn>
                                        <p:tgtEl>
                                          <p:spTgt spid="13">
                                            <p:txEl>
                                              <p:pRg st="0" end="0"/>
                                            </p:txEl>
                                          </p:spTgt>
                                        </p:tgtEl>
                                        <p:attrNameLst>
                                          <p:attrName>style.visibility</p:attrName>
                                        </p:attrNameLst>
                                      </p:cBhvr>
                                      <p:to>
                                        <p:strVal val="visible"/>
                                      </p:to>
                                    </p:set>
                                    <p:animEffect transition="in" filter="wipe(left)">
                                      <p:cBhvr>
                                        <p:cTn id="20" dur="500"/>
                                        <p:tgtEl>
                                          <p:spTgt spid="13">
                                            <p:txEl>
                                              <p:pRg st="0" end="0"/>
                                            </p:txEl>
                                          </p:spTgt>
                                        </p:tgtEl>
                                      </p:cBhvr>
                                    </p:animEffect>
                                  </p:childTnLst>
                                </p:cTn>
                              </p:par>
                            </p:childTnLst>
                          </p:cTn>
                        </p:par>
                        <p:par>
                          <p:cTn id="21" fill="hold">
                            <p:stCondLst>
                              <p:cond delay="3300"/>
                            </p:stCondLst>
                            <p:childTnLst>
                              <p:par>
                                <p:cTn id="22" presetID="10" presetClass="entr" presetSubtype="0" fill="hold" grpId="0" nodeType="afterEffect">
                                  <p:stCondLst>
                                    <p:cond delay="25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tmplLst>
          <p:tmpl>
            <p:tnLst>
              <p:par>
                <p:cTn presetID="10" presetClass="entr" presetSubtype="0" fill="hold" nodeType="after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12" grpId="0">
        <p:tmplLst>
          <p:tmpl>
            <p:tnLst>
              <p:par>
                <p:cTn presetID="10" presetClass="entr" presetSubtype="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22" presetClass="entr" presetSubtype="8"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left)">
                      <p:cBhvr>
                        <p:cTn dur="500"/>
                        <p:tgtEl>
                          <p:spTgt spid="13"/>
                        </p:tgtEl>
                      </p:cBhvr>
                    </p:animEffect>
                  </p:childTnLst>
                </p:cTn>
              </p:par>
            </p:tnLst>
          </p:tmpl>
        </p:tmplLst>
      </p:bldP>
    </p:bld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Title 1"/>
          <p:cNvSpPr>
            <a:spLocks noGrp="1"/>
          </p:cNvSpPr>
          <p:nvPr>
            <p:ph type="title" hasCustomPrompt="1"/>
          </p:nvPr>
        </p:nvSpPr>
        <p:spPr>
          <a:xfrm>
            <a:off x="935567" y="2422731"/>
            <a:ext cx="3816350" cy="2012539"/>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6" name="Text Placeholder 5"/>
          <p:cNvSpPr>
            <a:spLocks noGrp="1"/>
          </p:cNvSpPr>
          <p:nvPr>
            <p:ph type="body" sz="quarter" idx="12" hasCustomPrompt="1"/>
          </p:nvPr>
        </p:nvSpPr>
        <p:spPr>
          <a:xfrm>
            <a:off x="6096000" y="1331705"/>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4" hasCustomPrompt="1"/>
          </p:nvPr>
        </p:nvSpPr>
        <p:spPr>
          <a:xfrm>
            <a:off x="6096000" y="892146"/>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8" name="Text Placeholder 5"/>
          <p:cNvSpPr>
            <a:spLocks noGrp="1"/>
          </p:cNvSpPr>
          <p:nvPr>
            <p:ph type="body" sz="quarter" idx="15" hasCustomPrompt="1"/>
          </p:nvPr>
        </p:nvSpPr>
        <p:spPr>
          <a:xfrm>
            <a:off x="6096000" y="3154778"/>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6" hasCustomPrompt="1"/>
          </p:nvPr>
        </p:nvSpPr>
        <p:spPr>
          <a:xfrm>
            <a:off x="6096000" y="2715219"/>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Text Placeholder 5"/>
          <p:cNvSpPr>
            <a:spLocks noGrp="1"/>
          </p:cNvSpPr>
          <p:nvPr>
            <p:ph type="body" sz="quarter" idx="17" hasCustomPrompt="1"/>
          </p:nvPr>
        </p:nvSpPr>
        <p:spPr>
          <a:xfrm>
            <a:off x="6096000" y="4977851"/>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 name="Text Placeholder 5"/>
          <p:cNvSpPr>
            <a:spLocks noGrp="1"/>
          </p:cNvSpPr>
          <p:nvPr>
            <p:ph type="body" sz="quarter" idx="18" hasCustomPrompt="1"/>
          </p:nvPr>
        </p:nvSpPr>
        <p:spPr>
          <a:xfrm>
            <a:off x="6096000" y="4538292"/>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306101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22"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childTnLst>
                          </p:cTn>
                        </p:par>
                        <p:par>
                          <p:cTn id="13" fill="hold">
                            <p:stCondLst>
                              <p:cond delay="2050"/>
                            </p:stCondLst>
                            <p:childTnLst>
                              <p:par>
                                <p:cTn id="14" presetID="10" presetClass="entr" presetSubtype="0" fill="hold" grpId="0" nodeType="afterEffect">
                                  <p:stCondLst>
                                    <p:cond delay="25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2800"/>
                            </p:stCondLst>
                            <p:childTnLst>
                              <p:par>
                                <p:cTn id="18" presetID="22" presetClass="entr" presetSubtype="8"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wipe(left)">
                                      <p:cBhvr>
                                        <p:cTn id="20" dur="500"/>
                                        <p:tgtEl>
                                          <p:spTgt spid="9">
                                            <p:txEl>
                                              <p:pRg st="0" end="0"/>
                                            </p:txEl>
                                          </p:spTgt>
                                        </p:tgtEl>
                                      </p:cBhvr>
                                    </p:animEffect>
                                  </p:childTnLst>
                                </p:cTn>
                              </p:par>
                            </p:childTnLst>
                          </p:cTn>
                        </p:par>
                        <p:par>
                          <p:cTn id="21" fill="hold">
                            <p:stCondLst>
                              <p:cond delay="3300"/>
                            </p:stCondLst>
                            <p:childTnLst>
                              <p:par>
                                <p:cTn id="22" presetID="10" presetClass="entr" presetSubtype="0" fill="hold" grpId="0" nodeType="afterEffect">
                                  <p:stCondLst>
                                    <p:cond delay="25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4050"/>
                            </p:stCondLst>
                            <p:childTnLst>
                              <p:par>
                                <p:cTn id="26" presetID="22" presetClass="entr" presetSubtype="8" fill="hold" grpId="0" nodeType="after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wipe(left)">
                                      <p:cBhvr>
                                        <p:cTn id="28" dur="500"/>
                                        <p:tgtEl>
                                          <p:spTgt spid="11">
                                            <p:txEl>
                                              <p:pRg st="0" end="0"/>
                                            </p:txEl>
                                          </p:spTgt>
                                        </p:tgtEl>
                                      </p:cBhvr>
                                    </p:animEffect>
                                  </p:childTnLst>
                                </p:cTn>
                              </p:par>
                            </p:childTnLst>
                          </p:cTn>
                        </p:par>
                        <p:par>
                          <p:cTn id="29" fill="hold">
                            <p:stCondLst>
                              <p:cond delay="4550"/>
                            </p:stCondLst>
                            <p:childTnLst>
                              <p:par>
                                <p:cTn id="30" presetID="10" presetClass="entr" presetSubtype="0" fill="hold" grpId="0" nodeType="afterEffect">
                                  <p:stCondLst>
                                    <p:cond delay="25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tmplLst>
          <p:tmpl>
            <p:tnLst>
              <p:par>
                <p:cTn presetID="10" presetClass="entr" presetSubtype="0" fill="hold" nodeType="after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 columns and image">
    <p:spTree>
      <p:nvGrpSpPr>
        <p:cNvPr id="1" name=""/>
        <p:cNvGrpSpPr/>
        <p:nvPr/>
      </p:nvGrpSpPr>
      <p:grpSpPr>
        <a:xfrm>
          <a:off x="0" y="0"/>
          <a:ext cx="0" cy="0"/>
          <a:chOff x="0" y="0"/>
          <a:chExt cx="0" cy="0"/>
        </a:xfrm>
      </p:grpSpPr>
      <p:sp>
        <p:nvSpPr>
          <p:cNvPr id="13" name="Picture Placeholder 6"/>
          <p:cNvSpPr>
            <a:spLocks noGrp="1"/>
          </p:cNvSpPr>
          <p:nvPr>
            <p:ph type="pic" sz="quarter" idx="13"/>
          </p:nvPr>
        </p:nvSpPr>
        <p:spPr>
          <a:xfrm>
            <a:off x="3658960" y="0"/>
            <a:ext cx="3770540" cy="6858000"/>
          </a:xfrm>
          <a:no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ext Placeholder 5"/>
          <p:cNvSpPr>
            <a:spLocks noGrp="1"/>
          </p:cNvSpPr>
          <p:nvPr>
            <p:ph type="body" sz="quarter" idx="12" hasCustomPrompt="1"/>
          </p:nvPr>
        </p:nvSpPr>
        <p:spPr>
          <a:xfrm>
            <a:off x="7446433" y="1331705"/>
            <a:ext cx="381130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4" hasCustomPrompt="1"/>
          </p:nvPr>
        </p:nvSpPr>
        <p:spPr>
          <a:xfrm>
            <a:off x="7446433" y="892146"/>
            <a:ext cx="381130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8" name="Text Placeholder 5"/>
          <p:cNvSpPr>
            <a:spLocks noGrp="1"/>
          </p:cNvSpPr>
          <p:nvPr>
            <p:ph type="body" sz="quarter" idx="15" hasCustomPrompt="1"/>
          </p:nvPr>
        </p:nvSpPr>
        <p:spPr>
          <a:xfrm>
            <a:off x="7446433" y="3154778"/>
            <a:ext cx="381130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6" hasCustomPrompt="1"/>
          </p:nvPr>
        </p:nvSpPr>
        <p:spPr>
          <a:xfrm>
            <a:off x="7446433" y="2715219"/>
            <a:ext cx="381130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Text Placeholder 5"/>
          <p:cNvSpPr>
            <a:spLocks noGrp="1"/>
          </p:cNvSpPr>
          <p:nvPr>
            <p:ph type="body" sz="quarter" idx="17" hasCustomPrompt="1"/>
          </p:nvPr>
        </p:nvSpPr>
        <p:spPr>
          <a:xfrm>
            <a:off x="7446433" y="4977851"/>
            <a:ext cx="381130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 name="Text Placeholder 5"/>
          <p:cNvSpPr>
            <a:spLocks noGrp="1"/>
          </p:cNvSpPr>
          <p:nvPr>
            <p:ph type="body" sz="quarter" idx="18" hasCustomPrompt="1"/>
          </p:nvPr>
        </p:nvSpPr>
        <p:spPr>
          <a:xfrm>
            <a:off x="7446433" y="4538292"/>
            <a:ext cx="381130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2"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344196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25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par>
                          <p:cTn id="13" fill="hold">
                            <p:stCondLst>
                              <p:cond delay="2050"/>
                            </p:stCondLst>
                            <p:childTnLst>
                              <p:par>
                                <p:cTn id="14" presetID="22" presetClass="entr" presetSubtype="8" fill="hold" grpId="0" nodeType="afterEffect">
                                  <p:stCondLst>
                                    <p:cond delay="25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wipe(left)">
                                      <p:cBhvr>
                                        <p:cTn id="16" dur="500"/>
                                        <p:tgtEl>
                                          <p:spTgt spid="7">
                                            <p:txEl>
                                              <p:pRg st="0" end="0"/>
                                            </p:txEl>
                                          </p:spTgt>
                                        </p:tgtEl>
                                      </p:cBhvr>
                                    </p:animEffect>
                                  </p:childTnLst>
                                </p:cTn>
                              </p:par>
                            </p:childTnLst>
                          </p:cTn>
                        </p:par>
                        <p:par>
                          <p:cTn id="17" fill="hold">
                            <p:stCondLst>
                              <p:cond delay="2800"/>
                            </p:stCondLst>
                            <p:childTnLst>
                              <p:par>
                                <p:cTn id="18" presetID="10" presetClass="entr" presetSubtype="0" fill="hold" grpId="0" nodeType="afterEffect">
                                  <p:stCondLst>
                                    <p:cond delay="25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par>
                          <p:cTn id="21" fill="hold">
                            <p:stCondLst>
                              <p:cond delay="3550"/>
                            </p:stCondLst>
                            <p:childTnLst>
                              <p:par>
                                <p:cTn id="22" presetID="22" presetClass="entr" presetSubtype="8" fill="hold" grpId="0" nodeType="after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wipe(left)">
                                      <p:cBhvr>
                                        <p:cTn id="24" dur="500"/>
                                        <p:tgtEl>
                                          <p:spTgt spid="9">
                                            <p:txEl>
                                              <p:pRg st="0" end="0"/>
                                            </p:txEl>
                                          </p:spTgt>
                                        </p:tgtEl>
                                      </p:cBhvr>
                                    </p:animEffect>
                                  </p:childTnLst>
                                </p:cTn>
                              </p:par>
                            </p:childTnLst>
                          </p:cTn>
                        </p:par>
                        <p:par>
                          <p:cTn id="25" fill="hold">
                            <p:stCondLst>
                              <p:cond delay="4050"/>
                            </p:stCondLst>
                            <p:childTnLst>
                              <p:par>
                                <p:cTn id="26" presetID="10" presetClass="entr" presetSubtype="0" fill="hold" grpId="0" nodeType="afterEffect">
                                  <p:stCondLst>
                                    <p:cond delay="25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par>
                          <p:cTn id="29" fill="hold">
                            <p:stCondLst>
                              <p:cond delay="4800"/>
                            </p:stCondLst>
                            <p:childTnLst>
                              <p:par>
                                <p:cTn id="30" presetID="22" presetClass="entr" presetSubtype="8" fill="hold" grpId="0" nodeType="after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wipe(left)">
                                      <p:cBhvr>
                                        <p:cTn id="32" dur="500"/>
                                        <p:tgtEl>
                                          <p:spTgt spid="11">
                                            <p:txEl>
                                              <p:pRg st="0" end="0"/>
                                            </p:txEl>
                                          </p:spTgt>
                                        </p:tgtEl>
                                      </p:cBhvr>
                                    </p:animEffect>
                                  </p:childTnLst>
                                </p:cTn>
                              </p:par>
                            </p:childTnLst>
                          </p:cTn>
                        </p:par>
                        <p:par>
                          <p:cTn id="33" fill="hold">
                            <p:stCondLst>
                              <p:cond delay="5300"/>
                            </p:stCondLst>
                            <p:childTnLst>
                              <p:par>
                                <p:cTn id="34" presetID="10" presetClass="entr" presetSubtype="0" fill="hold" grpId="0" nodeType="afterEffect">
                                  <p:stCondLst>
                                    <p:cond delay="25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p:tmplLst>
          <p:tmpl>
            <p:tnLst>
              <p:par>
                <p:cTn presetID="10" presetClass="entr" presetSubtype="0" fill="hold" nodeType="after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2" presetClass="entr" presetSubtype="8" fill="hold" nodeType="afterEffect">
                  <p:stCondLst>
                    <p:cond delay="25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P spid="12" grpId="0"/>
    </p:bld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3 columns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ext Placeholder 5"/>
          <p:cNvSpPr>
            <a:spLocks noGrp="1"/>
          </p:cNvSpPr>
          <p:nvPr>
            <p:ph type="body" sz="quarter" idx="12" hasCustomPrompt="1"/>
          </p:nvPr>
        </p:nvSpPr>
        <p:spPr>
          <a:xfrm>
            <a:off x="1639147" y="1331705"/>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4" hasCustomPrompt="1"/>
          </p:nvPr>
        </p:nvSpPr>
        <p:spPr>
          <a:xfrm>
            <a:off x="1639147" y="892146"/>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8" name="Text Placeholder 5"/>
          <p:cNvSpPr>
            <a:spLocks noGrp="1"/>
          </p:cNvSpPr>
          <p:nvPr>
            <p:ph type="body" sz="quarter" idx="15" hasCustomPrompt="1"/>
          </p:nvPr>
        </p:nvSpPr>
        <p:spPr>
          <a:xfrm>
            <a:off x="1639147" y="3154778"/>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6" hasCustomPrompt="1"/>
          </p:nvPr>
        </p:nvSpPr>
        <p:spPr>
          <a:xfrm>
            <a:off x="1639147" y="2715219"/>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Text Placeholder 5"/>
          <p:cNvSpPr>
            <a:spLocks noGrp="1"/>
          </p:cNvSpPr>
          <p:nvPr>
            <p:ph type="body" sz="quarter" idx="17" hasCustomPrompt="1"/>
          </p:nvPr>
        </p:nvSpPr>
        <p:spPr>
          <a:xfrm>
            <a:off x="1639147" y="4977851"/>
            <a:ext cx="408093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 name="Text Placeholder 5"/>
          <p:cNvSpPr>
            <a:spLocks noGrp="1"/>
          </p:cNvSpPr>
          <p:nvPr>
            <p:ph type="body" sz="quarter" idx="18" hasCustomPrompt="1"/>
          </p:nvPr>
        </p:nvSpPr>
        <p:spPr>
          <a:xfrm>
            <a:off x="1639147" y="4538292"/>
            <a:ext cx="408093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4" name="Rectangle 13"/>
          <p:cNvSpPr/>
          <p:nvPr userDrawn="1"/>
        </p:nvSpPr>
        <p:spPr>
          <a:xfrm>
            <a:off x="7843520" y="-1058"/>
            <a:ext cx="4340423" cy="68585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ja-JP" altLang="en-US" sz="933"/>
          </a:p>
        </p:txBody>
      </p:sp>
      <p:sp>
        <p:nvSpPr>
          <p:cNvPr id="15" name="Title 1"/>
          <p:cNvSpPr>
            <a:spLocks noGrp="1"/>
          </p:cNvSpPr>
          <p:nvPr>
            <p:ph type="title" hasCustomPrompt="1"/>
          </p:nvPr>
        </p:nvSpPr>
        <p:spPr>
          <a:xfrm>
            <a:off x="8235711" y="2422731"/>
            <a:ext cx="3556042" cy="2012539"/>
          </a:xfrm>
        </p:spPr>
        <p:txBody>
          <a:bodyPr anchor="ctr"/>
          <a:lstStyle>
            <a:lvl1pPr algn="ctr">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46869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2" presetClass="entr" presetSubtype="1" decel="100000" fill="hold" grpId="0" nodeType="withEffect">
                                  <p:stCondLst>
                                    <p:cond delay="250"/>
                                  </p:stCondLst>
                                  <p:iterate type="wd">
                                    <p:tmPct val="10000"/>
                                  </p:iterate>
                                  <p:childTnLst>
                                    <p:set>
                                      <p:cBhvr>
                                        <p:cTn id="9" dur="1" fill="hold">
                                          <p:stCondLst>
                                            <p:cond delay="0"/>
                                          </p:stCondLst>
                                        </p:cTn>
                                        <p:tgtEl>
                                          <p:spTgt spid="15"/>
                                        </p:tgtEl>
                                        <p:attrNameLst>
                                          <p:attrName>style.visibility</p:attrName>
                                        </p:attrNameLst>
                                      </p:cBhvr>
                                      <p:to>
                                        <p:strVal val="visible"/>
                                      </p:to>
                                    </p:set>
                                    <p:anim calcmode="lin" valueType="num">
                                      <p:cBhvr additive="base">
                                        <p:cTn id="10" dur="1000" fill="hold"/>
                                        <p:tgtEl>
                                          <p:spTgt spid="15"/>
                                        </p:tgtEl>
                                        <p:attrNameLst>
                                          <p:attrName>ppt_x</p:attrName>
                                        </p:attrNameLst>
                                      </p:cBhvr>
                                      <p:tavLst>
                                        <p:tav tm="0">
                                          <p:val>
                                            <p:strVal val="#ppt_x"/>
                                          </p:val>
                                        </p:tav>
                                        <p:tav tm="100000">
                                          <p:val>
                                            <p:strVal val="#ppt_x"/>
                                          </p:val>
                                        </p:tav>
                                      </p:tavLst>
                                    </p:anim>
                                    <p:anim calcmode="lin" valueType="num">
                                      <p:cBhvr additive="base">
                                        <p:cTn id="11" dur="1000" fill="hold"/>
                                        <p:tgtEl>
                                          <p:spTgt spid="15"/>
                                        </p:tgtEl>
                                        <p:attrNameLst>
                                          <p:attrName>ppt_y</p:attrName>
                                        </p:attrNameLst>
                                      </p:cBhvr>
                                      <p:tavLst>
                                        <p:tav tm="0">
                                          <p:val>
                                            <p:strVal val="0-#ppt_h/2"/>
                                          </p:val>
                                        </p:tav>
                                        <p:tav tm="100000">
                                          <p:val>
                                            <p:strVal val="#ppt_y"/>
                                          </p:val>
                                        </p:tav>
                                      </p:tavLst>
                                    </p:anim>
                                  </p:childTnLst>
                                </p:cTn>
                              </p:par>
                            </p:childTnLst>
                          </p:cTn>
                        </p:par>
                        <p:par>
                          <p:cTn id="12" fill="hold">
                            <p:stCondLst>
                              <p:cond delay="1550"/>
                            </p:stCondLst>
                            <p:childTnLst>
                              <p:par>
                                <p:cTn id="13" presetID="22" presetClass="entr" presetSubtype="8"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left)">
                                      <p:cBhvr>
                                        <p:cTn id="15" dur="500"/>
                                        <p:tgtEl>
                                          <p:spTgt spid="7">
                                            <p:txEl>
                                              <p:pRg st="0" end="0"/>
                                            </p:txEl>
                                          </p:spTgt>
                                        </p:tgtEl>
                                      </p:cBhvr>
                                    </p:animEffect>
                                  </p:childTnLst>
                                </p:cTn>
                              </p:par>
                            </p:childTnLst>
                          </p:cTn>
                        </p:par>
                        <p:par>
                          <p:cTn id="16" fill="hold">
                            <p:stCondLst>
                              <p:cond delay="2050"/>
                            </p:stCondLst>
                            <p:childTnLst>
                              <p:par>
                                <p:cTn id="17" presetID="10" presetClass="entr" presetSubtype="0" fill="hold" grpId="0" nodeType="afterEffect">
                                  <p:stCondLst>
                                    <p:cond delay="25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2800"/>
                            </p:stCondLst>
                            <p:childTnLst>
                              <p:par>
                                <p:cTn id="21" presetID="22" presetClass="entr" presetSubtype="8" fill="hold" grpId="0" nodeType="after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wipe(left)">
                                      <p:cBhvr>
                                        <p:cTn id="23" dur="500"/>
                                        <p:tgtEl>
                                          <p:spTgt spid="9">
                                            <p:txEl>
                                              <p:pRg st="0" end="0"/>
                                            </p:txEl>
                                          </p:spTgt>
                                        </p:tgtEl>
                                      </p:cBhvr>
                                    </p:animEffect>
                                  </p:childTnLst>
                                </p:cTn>
                              </p:par>
                            </p:childTnLst>
                          </p:cTn>
                        </p:par>
                        <p:par>
                          <p:cTn id="24" fill="hold">
                            <p:stCondLst>
                              <p:cond delay="3300"/>
                            </p:stCondLst>
                            <p:childTnLst>
                              <p:par>
                                <p:cTn id="25" presetID="10" presetClass="entr" presetSubtype="0" fill="hold" grpId="0" nodeType="afterEffect">
                                  <p:stCondLst>
                                    <p:cond delay="25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par>
                          <p:cTn id="28" fill="hold">
                            <p:stCondLst>
                              <p:cond delay="4050"/>
                            </p:stCondLst>
                            <p:childTnLst>
                              <p:par>
                                <p:cTn id="29" presetID="22" presetClass="entr" presetSubtype="8" fill="hold" grpId="0" nodeType="after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Effect transition="in" filter="wipe(left)">
                                      <p:cBhvr>
                                        <p:cTn id="31" dur="500"/>
                                        <p:tgtEl>
                                          <p:spTgt spid="11">
                                            <p:txEl>
                                              <p:pRg st="0" end="0"/>
                                            </p:txEl>
                                          </p:spTgt>
                                        </p:tgtEl>
                                      </p:cBhvr>
                                    </p:animEffect>
                                  </p:childTnLst>
                                </p:cTn>
                              </p:par>
                            </p:childTnLst>
                          </p:cTn>
                        </p:par>
                        <p:par>
                          <p:cTn id="32" fill="hold">
                            <p:stCondLst>
                              <p:cond delay="4550"/>
                            </p:stCondLst>
                            <p:childTnLst>
                              <p:par>
                                <p:cTn id="33" presetID="10" presetClass="entr" presetSubtype="0" fill="hold" grpId="0" nodeType="afterEffect">
                                  <p:stCondLst>
                                    <p:cond delay="25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tmplLst>
          <p:tmpl>
            <p:tnLst>
              <p:par>
                <p:cTn presetID="10" presetClass="entr" presetSubtype="0" fill="hold" nodeType="after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P spid="14" grpId="0" animBg="1"/>
      <p:bldP spid="15" grpId="0"/>
    </p:bld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6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Text Placeholder 5"/>
          <p:cNvSpPr>
            <a:spLocks noGrp="1"/>
          </p:cNvSpPr>
          <p:nvPr>
            <p:ph type="body" sz="quarter" idx="12" hasCustomPrompt="1"/>
          </p:nvPr>
        </p:nvSpPr>
        <p:spPr>
          <a:xfrm>
            <a:off x="4354269" y="1331705"/>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7" name="Text Placeholder 5"/>
          <p:cNvSpPr>
            <a:spLocks noGrp="1"/>
          </p:cNvSpPr>
          <p:nvPr>
            <p:ph type="body" sz="quarter" idx="14" hasCustomPrompt="1"/>
          </p:nvPr>
        </p:nvSpPr>
        <p:spPr>
          <a:xfrm>
            <a:off x="4354269" y="892146"/>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8" name="Text Placeholder 5"/>
          <p:cNvSpPr>
            <a:spLocks noGrp="1"/>
          </p:cNvSpPr>
          <p:nvPr>
            <p:ph type="body" sz="quarter" idx="15" hasCustomPrompt="1"/>
          </p:nvPr>
        </p:nvSpPr>
        <p:spPr>
          <a:xfrm>
            <a:off x="4354269" y="3154778"/>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9" name="Text Placeholder 5"/>
          <p:cNvSpPr>
            <a:spLocks noGrp="1"/>
          </p:cNvSpPr>
          <p:nvPr>
            <p:ph type="body" sz="quarter" idx="16" hasCustomPrompt="1"/>
          </p:nvPr>
        </p:nvSpPr>
        <p:spPr>
          <a:xfrm>
            <a:off x="4354269" y="2715219"/>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0" name="Text Placeholder 5"/>
          <p:cNvSpPr>
            <a:spLocks noGrp="1"/>
          </p:cNvSpPr>
          <p:nvPr>
            <p:ph type="body" sz="quarter" idx="17" hasCustomPrompt="1"/>
          </p:nvPr>
        </p:nvSpPr>
        <p:spPr>
          <a:xfrm>
            <a:off x="4354269" y="4977851"/>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 name="Text Placeholder 5"/>
          <p:cNvSpPr>
            <a:spLocks noGrp="1"/>
          </p:cNvSpPr>
          <p:nvPr>
            <p:ph type="body" sz="quarter" idx="18" hasCustomPrompt="1"/>
          </p:nvPr>
        </p:nvSpPr>
        <p:spPr>
          <a:xfrm>
            <a:off x="4354269" y="4538292"/>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2"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3" name="Text Placeholder 5"/>
          <p:cNvSpPr>
            <a:spLocks noGrp="1"/>
          </p:cNvSpPr>
          <p:nvPr>
            <p:ph type="body" sz="quarter" idx="19" hasCustomPrompt="1"/>
          </p:nvPr>
        </p:nvSpPr>
        <p:spPr>
          <a:xfrm>
            <a:off x="8001000" y="1331705"/>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4" name="Text Placeholder 5"/>
          <p:cNvSpPr>
            <a:spLocks noGrp="1"/>
          </p:cNvSpPr>
          <p:nvPr>
            <p:ph type="body" sz="quarter" idx="20" hasCustomPrompt="1"/>
          </p:nvPr>
        </p:nvSpPr>
        <p:spPr>
          <a:xfrm>
            <a:off x="8001000" y="892146"/>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5" name="Text Placeholder 5"/>
          <p:cNvSpPr>
            <a:spLocks noGrp="1"/>
          </p:cNvSpPr>
          <p:nvPr>
            <p:ph type="body" sz="quarter" idx="21" hasCustomPrompt="1"/>
          </p:nvPr>
        </p:nvSpPr>
        <p:spPr>
          <a:xfrm>
            <a:off x="8001000" y="3154778"/>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2" hasCustomPrompt="1"/>
          </p:nvPr>
        </p:nvSpPr>
        <p:spPr>
          <a:xfrm>
            <a:off x="8001000" y="2715219"/>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7" name="Text Placeholder 5"/>
          <p:cNvSpPr>
            <a:spLocks noGrp="1"/>
          </p:cNvSpPr>
          <p:nvPr>
            <p:ph type="body" sz="quarter" idx="23" hasCustomPrompt="1"/>
          </p:nvPr>
        </p:nvSpPr>
        <p:spPr>
          <a:xfrm>
            <a:off x="8001000" y="4977851"/>
            <a:ext cx="3244883" cy="94761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8" name="Text Placeholder 5"/>
          <p:cNvSpPr>
            <a:spLocks noGrp="1"/>
          </p:cNvSpPr>
          <p:nvPr>
            <p:ph type="body" sz="quarter" idx="24" hasCustomPrompt="1"/>
          </p:nvPr>
        </p:nvSpPr>
        <p:spPr>
          <a:xfrm>
            <a:off x="8001000" y="4538292"/>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Tree>
    <p:extLst>
      <p:ext uri="{BB962C8B-B14F-4D97-AF65-F5344CB8AC3E}">
        <p14:creationId xmlns:p14="http://schemas.microsoft.com/office/powerpoint/2010/main" val="404380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12"/>
                                        </p:tgtEl>
                                        <p:attrNameLst>
                                          <p:attrName>style.visibility</p:attrName>
                                        </p:attrNameLst>
                                      </p:cBhvr>
                                      <p:to>
                                        <p:strVal val="visible"/>
                                      </p:to>
                                    </p:set>
                                    <p:anim calcmode="lin" valueType="num">
                                      <p:cBhvr additive="base">
                                        <p:cTn id="7" dur="1000" fill="hold"/>
                                        <p:tgtEl>
                                          <p:spTgt spid="12"/>
                                        </p:tgtEl>
                                        <p:attrNameLst>
                                          <p:attrName>ppt_x</p:attrName>
                                        </p:attrNameLst>
                                      </p:cBhvr>
                                      <p:tavLst>
                                        <p:tav tm="0">
                                          <p:val>
                                            <p:strVal val="#ppt_x"/>
                                          </p:val>
                                        </p:tav>
                                        <p:tav tm="100000">
                                          <p:val>
                                            <p:strVal val="#ppt_x"/>
                                          </p:val>
                                        </p:tav>
                                      </p:tavLst>
                                    </p:anim>
                                    <p:anim calcmode="lin" valueType="num">
                                      <p:cBhvr additive="base">
                                        <p:cTn id="8" dur="1000" fill="hold"/>
                                        <p:tgtEl>
                                          <p:spTgt spid="12"/>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22" presetClass="entr" presetSubtype="8"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childTnLst>
                          </p:cTn>
                        </p:par>
                        <p:par>
                          <p:cTn id="13" fill="hold">
                            <p:stCondLst>
                              <p:cond delay="1800"/>
                            </p:stCondLst>
                            <p:childTnLst>
                              <p:par>
                                <p:cTn id="14" presetID="10" presetClass="entr" presetSubtype="0" fill="hold" grpId="0" nodeType="afterEffect">
                                  <p:stCondLst>
                                    <p:cond delay="25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2550"/>
                            </p:stCondLst>
                            <p:childTnLst>
                              <p:par>
                                <p:cTn id="18" presetID="22" presetClass="entr" presetSubtype="8"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wipe(left)">
                                      <p:cBhvr>
                                        <p:cTn id="20" dur="500"/>
                                        <p:tgtEl>
                                          <p:spTgt spid="9">
                                            <p:txEl>
                                              <p:pRg st="0" end="0"/>
                                            </p:txEl>
                                          </p:spTgt>
                                        </p:tgtEl>
                                      </p:cBhvr>
                                    </p:animEffect>
                                  </p:childTnLst>
                                </p:cTn>
                              </p:par>
                            </p:childTnLst>
                          </p:cTn>
                        </p:par>
                        <p:par>
                          <p:cTn id="21" fill="hold">
                            <p:stCondLst>
                              <p:cond delay="3050"/>
                            </p:stCondLst>
                            <p:childTnLst>
                              <p:par>
                                <p:cTn id="22" presetID="10" presetClass="entr" presetSubtype="0" fill="hold" grpId="0" nodeType="afterEffect">
                                  <p:stCondLst>
                                    <p:cond delay="25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3800"/>
                            </p:stCondLst>
                            <p:childTnLst>
                              <p:par>
                                <p:cTn id="26" presetID="22" presetClass="entr" presetSubtype="8" fill="hold" grpId="0" nodeType="after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wipe(left)">
                                      <p:cBhvr>
                                        <p:cTn id="28" dur="500"/>
                                        <p:tgtEl>
                                          <p:spTgt spid="11">
                                            <p:txEl>
                                              <p:pRg st="0" end="0"/>
                                            </p:txEl>
                                          </p:spTgt>
                                        </p:tgtEl>
                                      </p:cBhvr>
                                    </p:animEffect>
                                  </p:childTnLst>
                                </p:cTn>
                              </p:par>
                            </p:childTnLst>
                          </p:cTn>
                        </p:par>
                        <p:par>
                          <p:cTn id="29" fill="hold">
                            <p:stCondLst>
                              <p:cond delay="4300"/>
                            </p:stCondLst>
                            <p:childTnLst>
                              <p:par>
                                <p:cTn id="30" presetID="10" presetClass="entr" presetSubtype="0" fill="hold" grpId="0" nodeType="afterEffect">
                                  <p:stCondLst>
                                    <p:cond delay="25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par>
                          <p:cTn id="33" fill="hold">
                            <p:stCondLst>
                              <p:cond delay="5050"/>
                            </p:stCondLst>
                            <p:childTnLst>
                              <p:par>
                                <p:cTn id="34" presetID="22" presetClass="entr" presetSubtype="8" fill="hold" grpId="0" nodeType="afterEffect">
                                  <p:stCondLst>
                                    <p:cond delay="0"/>
                                  </p:stCondLst>
                                  <p:childTnLst>
                                    <p:set>
                                      <p:cBhvr>
                                        <p:cTn id="35" dur="1" fill="hold">
                                          <p:stCondLst>
                                            <p:cond delay="0"/>
                                          </p:stCondLst>
                                        </p:cTn>
                                        <p:tgtEl>
                                          <p:spTgt spid="14">
                                            <p:txEl>
                                              <p:pRg st="0" end="0"/>
                                            </p:txEl>
                                          </p:spTgt>
                                        </p:tgtEl>
                                        <p:attrNameLst>
                                          <p:attrName>style.visibility</p:attrName>
                                        </p:attrNameLst>
                                      </p:cBhvr>
                                      <p:to>
                                        <p:strVal val="visible"/>
                                      </p:to>
                                    </p:set>
                                    <p:animEffect transition="in" filter="wipe(left)">
                                      <p:cBhvr>
                                        <p:cTn id="36" dur="500"/>
                                        <p:tgtEl>
                                          <p:spTgt spid="14">
                                            <p:txEl>
                                              <p:pRg st="0" end="0"/>
                                            </p:txEl>
                                          </p:spTgt>
                                        </p:tgtEl>
                                      </p:cBhvr>
                                    </p:animEffect>
                                  </p:childTnLst>
                                </p:cTn>
                              </p:par>
                            </p:childTnLst>
                          </p:cTn>
                        </p:par>
                        <p:par>
                          <p:cTn id="37" fill="hold">
                            <p:stCondLst>
                              <p:cond delay="5550"/>
                            </p:stCondLst>
                            <p:childTnLst>
                              <p:par>
                                <p:cTn id="38" presetID="10" presetClass="entr" presetSubtype="0" fill="hold" grpId="0" nodeType="afterEffect">
                                  <p:stCondLst>
                                    <p:cond delay="25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par>
                          <p:cTn id="41" fill="hold">
                            <p:stCondLst>
                              <p:cond delay="6300"/>
                            </p:stCondLst>
                            <p:childTnLst>
                              <p:par>
                                <p:cTn id="42" presetID="22" presetClass="entr" presetSubtype="8" fill="hold" grpId="0" nodeType="afterEffect">
                                  <p:stCondLst>
                                    <p:cond delay="0"/>
                                  </p:stCondLst>
                                  <p:childTnLst>
                                    <p:set>
                                      <p:cBhvr>
                                        <p:cTn id="43" dur="1" fill="hold">
                                          <p:stCondLst>
                                            <p:cond delay="0"/>
                                          </p:stCondLst>
                                        </p:cTn>
                                        <p:tgtEl>
                                          <p:spTgt spid="16">
                                            <p:txEl>
                                              <p:pRg st="0" end="0"/>
                                            </p:txEl>
                                          </p:spTgt>
                                        </p:tgtEl>
                                        <p:attrNameLst>
                                          <p:attrName>style.visibility</p:attrName>
                                        </p:attrNameLst>
                                      </p:cBhvr>
                                      <p:to>
                                        <p:strVal val="visible"/>
                                      </p:to>
                                    </p:set>
                                    <p:animEffect transition="in" filter="wipe(left)">
                                      <p:cBhvr>
                                        <p:cTn id="44" dur="500"/>
                                        <p:tgtEl>
                                          <p:spTgt spid="16">
                                            <p:txEl>
                                              <p:pRg st="0" end="0"/>
                                            </p:txEl>
                                          </p:spTgt>
                                        </p:tgtEl>
                                      </p:cBhvr>
                                    </p:animEffect>
                                  </p:childTnLst>
                                </p:cTn>
                              </p:par>
                            </p:childTnLst>
                          </p:cTn>
                        </p:par>
                        <p:par>
                          <p:cTn id="45" fill="hold">
                            <p:stCondLst>
                              <p:cond delay="6800"/>
                            </p:stCondLst>
                            <p:childTnLst>
                              <p:par>
                                <p:cTn id="46" presetID="10" presetClass="entr" presetSubtype="0" fill="hold" grpId="0" nodeType="afterEffect">
                                  <p:stCondLst>
                                    <p:cond delay="25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par>
                          <p:cTn id="49" fill="hold">
                            <p:stCondLst>
                              <p:cond delay="7550"/>
                            </p:stCondLst>
                            <p:childTnLst>
                              <p:par>
                                <p:cTn id="50" presetID="22" presetClass="entr" presetSubtype="8" fill="hold" grpId="0" nodeType="afterEffect">
                                  <p:stCondLst>
                                    <p:cond delay="0"/>
                                  </p:stCondLst>
                                  <p:childTnLst>
                                    <p:set>
                                      <p:cBhvr>
                                        <p:cTn id="51" dur="1" fill="hold">
                                          <p:stCondLst>
                                            <p:cond delay="0"/>
                                          </p:stCondLst>
                                        </p:cTn>
                                        <p:tgtEl>
                                          <p:spTgt spid="18">
                                            <p:txEl>
                                              <p:pRg st="0" end="0"/>
                                            </p:txEl>
                                          </p:spTgt>
                                        </p:tgtEl>
                                        <p:attrNameLst>
                                          <p:attrName>style.visibility</p:attrName>
                                        </p:attrNameLst>
                                      </p:cBhvr>
                                      <p:to>
                                        <p:strVal val="visible"/>
                                      </p:to>
                                    </p:set>
                                    <p:animEffect transition="in" filter="wipe(left)">
                                      <p:cBhvr>
                                        <p:cTn id="52" dur="500"/>
                                        <p:tgtEl>
                                          <p:spTgt spid="18">
                                            <p:txEl>
                                              <p:pRg st="0" end="0"/>
                                            </p:txEl>
                                          </p:spTgt>
                                        </p:tgtEl>
                                      </p:cBhvr>
                                    </p:animEffect>
                                  </p:childTnLst>
                                </p:cTn>
                              </p:par>
                            </p:childTnLst>
                          </p:cTn>
                        </p:par>
                        <p:par>
                          <p:cTn id="53" fill="hold">
                            <p:stCondLst>
                              <p:cond delay="8050"/>
                            </p:stCondLst>
                            <p:childTnLst>
                              <p:par>
                                <p:cTn id="54" presetID="10" presetClass="entr" presetSubtype="0" fill="hold" grpId="0" nodeType="afterEffect">
                                  <p:stCondLst>
                                    <p:cond delay="25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tmplLst>
          <p:tmpl>
            <p:tnLst>
              <p:par>
                <p:cTn presetID="10" presetClass="entr" presetSubtype="0" fill="hold" nodeType="after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build="p">
        <p:tmplLst>
          <p:tmpl lvl="1">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P spid="8" grpId="0">
        <p:tmplLst>
          <p:tmpl>
            <p:tnLst>
              <p:par>
                <p:cTn presetID="10" presetClass="entr" presetSubtype="0" fill="hold" nodeType="after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build="p">
        <p:tmplLst>
          <p:tmpl lvl="1">
            <p:tnLst>
              <p:par>
                <p:cTn presetID="22" presetClass="entr" presetSubtype="8"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p:tmplLst>
          <p:tmpl>
            <p:tnLst>
              <p:par>
                <p:cTn presetID="10" presetClass="entr" presetSubtype="0" fill="hold" nodeType="after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P spid="12" grpId="0"/>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22" presetClass="entr" presetSubtype="8"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15" grpId="0">
        <p:tmplLst>
          <p:tmpl>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17" grpId="0">
        <p:tmplLst>
          <p:tmpl>
            <p:tnLst>
              <p:par>
                <p:cTn presetID="10" presetClass="entr" presetSubtype="0" fill="hold" nodeType="afterEffect">
                  <p:stCondLst>
                    <p:cond delay="25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build="p">
        <p:tmplLst>
          <p:tmpl lvl="1">
            <p:tnLst>
              <p:par>
                <p:cTn presetID="22" presetClass="entr" presetSubtype="8" fill="hold" nodeType="after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wipe(left)">
                      <p:cBhvr>
                        <p:cTn dur="500"/>
                        <p:tgtEl>
                          <p:spTgt spid="18"/>
                        </p:tgtEl>
                      </p:cBhvr>
                    </p:animEffect>
                  </p:childTnLst>
                </p:cTn>
              </p:par>
            </p:tnLst>
          </p:tmpl>
        </p:tmplLst>
      </p:bldP>
    </p:bld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meline midd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94" name="Oval 93"/>
          <p:cNvSpPr/>
          <p:nvPr userDrawn="1"/>
        </p:nvSpPr>
        <p:spPr>
          <a:xfrm>
            <a:off x="6022109" y="1780784"/>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5" name="Oval 94"/>
          <p:cNvSpPr/>
          <p:nvPr userDrawn="1"/>
        </p:nvSpPr>
        <p:spPr>
          <a:xfrm>
            <a:off x="6022109" y="3361243"/>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6" name="Oval 95"/>
          <p:cNvSpPr/>
          <p:nvPr userDrawn="1"/>
        </p:nvSpPr>
        <p:spPr>
          <a:xfrm>
            <a:off x="6022109" y="4937044"/>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cxnSp>
        <p:nvCxnSpPr>
          <p:cNvPr id="101" name="Straight Connector 100"/>
          <p:cNvCxnSpPr>
            <a:stCxn id="94" idx="4"/>
            <a:endCxn id="95" idx="0"/>
          </p:cNvCxnSpPr>
          <p:nvPr userDrawn="1"/>
        </p:nvCxnSpPr>
        <p:spPr>
          <a:xfrm>
            <a:off x="6096000" y="1928588"/>
            <a:ext cx="0" cy="1432654"/>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96" idx="0"/>
            <a:endCxn id="95" idx="4"/>
          </p:cNvCxnSpPr>
          <p:nvPr userDrawn="1"/>
        </p:nvCxnSpPr>
        <p:spPr>
          <a:xfrm flipV="1">
            <a:off x="6096000" y="3509047"/>
            <a:ext cx="0" cy="1427996"/>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2" name="Text Placeholder 5"/>
          <p:cNvSpPr>
            <a:spLocks noGrp="1"/>
          </p:cNvSpPr>
          <p:nvPr>
            <p:ph type="body" sz="quarter" idx="12" hasCustomPrompt="1"/>
          </p:nvPr>
        </p:nvSpPr>
        <p:spPr>
          <a:xfrm>
            <a:off x="6414656" y="2061371"/>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3" name="Text Placeholder 5"/>
          <p:cNvSpPr>
            <a:spLocks noGrp="1"/>
          </p:cNvSpPr>
          <p:nvPr>
            <p:ph type="body" sz="quarter" idx="14" hasCustomPrompt="1"/>
          </p:nvPr>
        </p:nvSpPr>
        <p:spPr>
          <a:xfrm>
            <a:off x="6414656" y="1621812"/>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7" name="Text Placeholder 5"/>
          <p:cNvSpPr>
            <a:spLocks noGrp="1"/>
          </p:cNvSpPr>
          <p:nvPr>
            <p:ph type="body" sz="quarter" idx="15" hasCustomPrompt="1"/>
          </p:nvPr>
        </p:nvSpPr>
        <p:spPr>
          <a:xfrm>
            <a:off x="6414656" y="3643994"/>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8" name="Text Placeholder 5"/>
          <p:cNvSpPr>
            <a:spLocks noGrp="1"/>
          </p:cNvSpPr>
          <p:nvPr>
            <p:ph type="body" sz="quarter" idx="16" hasCustomPrompt="1"/>
          </p:nvPr>
        </p:nvSpPr>
        <p:spPr>
          <a:xfrm>
            <a:off x="6414656" y="3204435"/>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9" name="Text Placeholder 5"/>
          <p:cNvSpPr>
            <a:spLocks noGrp="1"/>
          </p:cNvSpPr>
          <p:nvPr>
            <p:ph type="body" sz="quarter" idx="17" hasCustomPrompt="1"/>
          </p:nvPr>
        </p:nvSpPr>
        <p:spPr>
          <a:xfrm>
            <a:off x="6414656" y="5221696"/>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0" name="Text Placeholder 5"/>
          <p:cNvSpPr>
            <a:spLocks noGrp="1"/>
          </p:cNvSpPr>
          <p:nvPr>
            <p:ph type="body" sz="quarter" idx="18" hasCustomPrompt="1"/>
          </p:nvPr>
        </p:nvSpPr>
        <p:spPr>
          <a:xfrm>
            <a:off x="6414656" y="4782137"/>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cxnSp>
        <p:nvCxnSpPr>
          <p:cNvPr id="22" name="Straight Connector 21"/>
          <p:cNvCxnSpPr>
            <a:endCxn id="94" idx="0"/>
          </p:cNvCxnSpPr>
          <p:nvPr userDrawn="1"/>
        </p:nvCxnSpPr>
        <p:spPr>
          <a:xfrm>
            <a:off x="6096000" y="1"/>
            <a:ext cx="0" cy="1780783"/>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endCxn id="96" idx="4"/>
          </p:cNvCxnSpPr>
          <p:nvPr userDrawn="1"/>
        </p:nvCxnSpPr>
        <p:spPr>
          <a:xfrm flipV="1">
            <a:off x="6096000" y="5084849"/>
            <a:ext cx="0" cy="1773152"/>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7" name="Text Placeholder 5"/>
          <p:cNvSpPr>
            <a:spLocks noGrp="1"/>
          </p:cNvSpPr>
          <p:nvPr>
            <p:ph type="body" sz="quarter" idx="21" hasCustomPrompt="1"/>
          </p:nvPr>
        </p:nvSpPr>
        <p:spPr>
          <a:xfrm>
            <a:off x="4656663" y="1653548"/>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
        <p:nvSpPr>
          <p:cNvPr id="28" name="Text Placeholder 5"/>
          <p:cNvSpPr>
            <a:spLocks noGrp="1"/>
          </p:cNvSpPr>
          <p:nvPr>
            <p:ph type="body" sz="quarter" idx="22" hasCustomPrompt="1"/>
          </p:nvPr>
        </p:nvSpPr>
        <p:spPr>
          <a:xfrm>
            <a:off x="4656663" y="3236171"/>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
        <p:nvSpPr>
          <p:cNvPr id="29" name="Text Placeholder 5"/>
          <p:cNvSpPr>
            <a:spLocks noGrp="1"/>
          </p:cNvSpPr>
          <p:nvPr>
            <p:ph type="body" sz="quarter" idx="23" hasCustomPrompt="1"/>
          </p:nvPr>
        </p:nvSpPr>
        <p:spPr>
          <a:xfrm>
            <a:off x="4656663" y="4820224"/>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Tree>
    <p:extLst>
      <p:ext uri="{BB962C8B-B14F-4D97-AF65-F5344CB8AC3E}">
        <p14:creationId xmlns:p14="http://schemas.microsoft.com/office/powerpoint/2010/main" val="206670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
                                        </p:tgtEl>
                                        <p:attrNameLst>
                                          <p:attrName>style.visibility</p:attrName>
                                        </p:attrNameLst>
                                      </p:cBhvr>
                                      <p:to>
                                        <p:strVal val="visible"/>
                                      </p:to>
                                    </p:set>
                                    <p:animEffect transition="in" filter="fade">
                                      <p:cBhvr>
                                        <p:cTn id="10" dur="500"/>
                                        <p:tgtEl>
                                          <p:spTgt spid="9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13">
                                            <p:txEl>
                                              <p:pRg st="0" end="0"/>
                                            </p:txEl>
                                          </p:spTgt>
                                        </p:tgtEl>
                                        <p:attrNameLst>
                                          <p:attrName>style.visibility</p:attrName>
                                        </p:attrNameLst>
                                      </p:cBhvr>
                                      <p:to>
                                        <p:strVal val="visible"/>
                                      </p:to>
                                    </p:set>
                                    <p:animEffect transition="in" filter="wipe(left)">
                                      <p:cBhvr>
                                        <p:cTn id="14" dur="500"/>
                                        <p:tgtEl>
                                          <p:spTgt spid="113">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12">
                                            <p:txEl>
                                              <p:pRg st="0" end="0"/>
                                            </p:txEl>
                                          </p:spTgt>
                                        </p:tgtEl>
                                        <p:attrNameLst>
                                          <p:attrName>style.visibility</p:attrName>
                                        </p:attrNameLst>
                                      </p:cBhvr>
                                      <p:to>
                                        <p:strVal val="visible"/>
                                      </p:to>
                                    </p:set>
                                    <p:animEffect transition="in" filter="fade">
                                      <p:cBhvr>
                                        <p:cTn id="18" dur="500"/>
                                        <p:tgtEl>
                                          <p:spTgt spid="112">
                                            <p:txEl>
                                              <p:pRg st="0" end="0"/>
                                            </p:txEl>
                                          </p:spTgt>
                                        </p:tgtEl>
                                      </p:cBhvr>
                                    </p:animEffect>
                                  </p:childTnLst>
                                </p:cTn>
                              </p:par>
                            </p:childTnLst>
                          </p:cTn>
                        </p:par>
                        <p:par>
                          <p:cTn id="19" fill="hold">
                            <p:stCondLst>
                              <p:cond delay="1500"/>
                            </p:stCondLst>
                            <p:childTnLst>
                              <p:par>
                                <p:cTn id="20" presetID="22" presetClass="entr" presetSubtype="1"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wipe(up)">
                                      <p:cBhvr>
                                        <p:cTn id="22" dur="500"/>
                                        <p:tgtEl>
                                          <p:spTgt spid="101"/>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5"/>
                                        </p:tgtEl>
                                        <p:attrNameLst>
                                          <p:attrName>style.visibility</p:attrName>
                                        </p:attrNameLst>
                                      </p:cBhvr>
                                      <p:to>
                                        <p:strVal val="visible"/>
                                      </p:to>
                                    </p:set>
                                    <p:animEffect transition="in" filter="fade">
                                      <p:cBhvr>
                                        <p:cTn id="29" dur="500"/>
                                        <p:tgtEl>
                                          <p:spTgt spid="95"/>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18">
                                            <p:txEl>
                                              <p:pRg st="0" end="0"/>
                                            </p:txEl>
                                          </p:spTgt>
                                        </p:tgtEl>
                                        <p:attrNameLst>
                                          <p:attrName>style.visibility</p:attrName>
                                        </p:attrNameLst>
                                      </p:cBhvr>
                                      <p:to>
                                        <p:strVal val="visible"/>
                                      </p:to>
                                    </p:set>
                                    <p:animEffect transition="in" filter="wipe(left)">
                                      <p:cBhvr>
                                        <p:cTn id="33" dur="500"/>
                                        <p:tgtEl>
                                          <p:spTgt spid="118">
                                            <p:txEl>
                                              <p:pRg st="0" end="0"/>
                                            </p:tx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117">
                                            <p:txEl>
                                              <p:pRg st="0" end="0"/>
                                            </p:txEl>
                                          </p:spTgt>
                                        </p:tgtEl>
                                        <p:attrNameLst>
                                          <p:attrName>style.visibility</p:attrName>
                                        </p:attrNameLst>
                                      </p:cBhvr>
                                      <p:to>
                                        <p:strVal val="visible"/>
                                      </p:to>
                                    </p:set>
                                    <p:animEffect transition="in" filter="fade">
                                      <p:cBhvr>
                                        <p:cTn id="37" dur="500"/>
                                        <p:tgtEl>
                                          <p:spTgt spid="117">
                                            <p:txEl>
                                              <p:pRg st="0" end="0"/>
                                            </p:txEl>
                                          </p:spTgt>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102"/>
                                        </p:tgtEl>
                                        <p:attrNameLst>
                                          <p:attrName>style.visibility</p:attrName>
                                        </p:attrNameLst>
                                      </p:cBhvr>
                                      <p:to>
                                        <p:strVal val="visible"/>
                                      </p:to>
                                    </p:set>
                                    <p:animEffect transition="in" filter="wipe(up)">
                                      <p:cBhvr>
                                        <p:cTn id="41" dur="500"/>
                                        <p:tgtEl>
                                          <p:spTgt spid="102"/>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6"/>
                                        </p:tgtEl>
                                        <p:attrNameLst>
                                          <p:attrName>style.visibility</p:attrName>
                                        </p:attrNameLst>
                                      </p:cBhvr>
                                      <p:to>
                                        <p:strVal val="visible"/>
                                      </p:to>
                                    </p:set>
                                    <p:animEffect transition="in" filter="fade">
                                      <p:cBhvr>
                                        <p:cTn id="48" dur="500"/>
                                        <p:tgtEl>
                                          <p:spTgt spid="96"/>
                                        </p:tgtEl>
                                      </p:cBhvr>
                                    </p:animEffect>
                                  </p:childTnLst>
                                </p:cTn>
                              </p:par>
                            </p:childTnLst>
                          </p:cTn>
                        </p:par>
                        <p:par>
                          <p:cTn id="49" fill="hold">
                            <p:stCondLst>
                              <p:cond delay="4500"/>
                            </p:stCondLst>
                            <p:childTnLst>
                              <p:par>
                                <p:cTn id="50" presetID="22" presetClass="entr" presetSubtype="8" fill="hold" grpId="0" nodeType="afterEffect">
                                  <p:stCondLst>
                                    <p:cond delay="0"/>
                                  </p:stCondLst>
                                  <p:childTnLst>
                                    <p:set>
                                      <p:cBhvr>
                                        <p:cTn id="51" dur="1" fill="hold">
                                          <p:stCondLst>
                                            <p:cond delay="0"/>
                                          </p:stCondLst>
                                        </p:cTn>
                                        <p:tgtEl>
                                          <p:spTgt spid="120">
                                            <p:txEl>
                                              <p:pRg st="0" end="0"/>
                                            </p:txEl>
                                          </p:spTgt>
                                        </p:tgtEl>
                                        <p:attrNameLst>
                                          <p:attrName>style.visibility</p:attrName>
                                        </p:attrNameLst>
                                      </p:cBhvr>
                                      <p:to>
                                        <p:strVal val="visible"/>
                                      </p:to>
                                    </p:set>
                                    <p:animEffect transition="in" filter="wipe(left)">
                                      <p:cBhvr>
                                        <p:cTn id="52" dur="500"/>
                                        <p:tgtEl>
                                          <p:spTgt spid="120">
                                            <p:txEl>
                                              <p:pRg st="0" end="0"/>
                                            </p:txEl>
                                          </p:spTgt>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119">
                                            <p:txEl>
                                              <p:pRg st="0" end="0"/>
                                            </p:txEl>
                                          </p:spTgt>
                                        </p:tgtEl>
                                        <p:attrNameLst>
                                          <p:attrName>style.visibility</p:attrName>
                                        </p:attrNameLst>
                                      </p:cBhvr>
                                      <p:to>
                                        <p:strVal val="visible"/>
                                      </p:to>
                                    </p:set>
                                    <p:animEffect transition="in" filter="fade">
                                      <p:cBhvr>
                                        <p:cTn id="56" dur="500"/>
                                        <p:tgtEl>
                                          <p:spTgt spid="119">
                                            <p:txEl>
                                              <p:pRg st="0" end="0"/>
                                            </p:txEl>
                                          </p:spTgt>
                                        </p:tgtEl>
                                      </p:cBhvr>
                                    </p:animEffect>
                                  </p:childTnLst>
                                </p:cTn>
                              </p:par>
                            </p:childTnLst>
                          </p:cTn>
                        </p:par>
                        <p:par>
                          <p:cTn id="57" fill="hold">
                            <p:stCondLst>
                              <p:cond delay="5500"/>
                            </p:stCondLst>
                            <p:childTnLst>
                              <p:par>
                                <p:cTn id="58" presetID="22" presetClass="entr" presetSubtype="1" fill="hold"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wipe(up)">
                                      <p:cBhvr>
                                        <p:cTn id="60"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96" grpId="0" animBg="1"/>
      <p:bldP spid="112" grpId="0" build="p">
        <p:tmplLst>
          <p:tmpl lvl="1">
            <p:tnLst>
              <p:par>
                <p:cTn presetID="10" presetClass="entr" presetSubtype="0" fill="hold" nodeType="afterEffect">
                  <p:stCondLst>
                    <p:cond delay="0"/>
                  </p:stCondLst>
                  <p:childTnLst>
                    <p:set>
                      <p:cBhvr>
                        <p:cTn dur="1" fill="hold">
                          <p:stCondLst>
                            <p:cond delay="0"/>
                          </p:stCondLst>
                        </p:cTn>
                        <p:tgtEl>
                          <p:spTgt spid="112"/>
                        </p:tgtEl>
                        <p:attrNameLst>
                          <p:attrName>style.visibility</p:attrName>
                        </p:attrNameLst>
                      </p:cBhvr>
                      <p:to>
                        <p:strVal val="visible"/>
                      </p:to>
                    </p:set>
                    <p:animEffect transition="in" filter="fade">
                      <p:cBhvr>
                        <p:cTn dur="500"/>
                        <p:tgtEl>
                          <p:spTgt spid="112"/>
                        </p:tgtEl>
                      </p:cBhvr>
                    </p:animEffect>
                  </p:childTnLst>
                </p:cTn>
              </p:par>
            </p:tnLst>
          </p:tmpl>
        </p:tmplLst>
      </p:bldP>
      <p:bldP spid="113" grpId="0" build="p">
        <p:tmplLst>
          <p:tmpl lvl="1">
            <p:tnLst>
              <p:par>
                <p:cTn presetID="22" presetClass="entr" presetSubtype="8" fill="hold" nodeType="after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wipe(left)">
                      <p:cBhvr>
                        <p:cTn dur="500"/>
                        <p:tgtEl>
                          <p:spTgt spid="113"/>
                        </p:tgtEl>
                      </p:cBhvr>
                    </p:animEffect>
                  </p:childTnLst>
                </p:cTn>
              </p:par>
            </p:tnLst>
          </p:tmpl>
        </p:tmplLst>
      </p:bldP>
      <p:bldP spid="117" grpId="0" build="p">
        <p:tmplLst>
          <p:tmpl lvl="1">
            <p:tnLst>
              <p:par>
                <p:cTn presetID="10" presetClass="entr" presetSubtype="0" fill="hold" nodeType="after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500"/>
                        <p:tgtEl>
                          <p:spTgt spid="117"/>
                        </p:tgtEl>
                      </p:cBhvr>
                    </p:animEffect>
                  </p:childTnLst>
                </p:cTn>
              </p:par>
            </p:tnLst>
          </p:tmpl>
        </p:tmplLst>
      </p:bldP>
      <p:bldP spid="118" grpId="0" build="p">
        <p:tmplLst>
          <p:tmpl lvl="1">
            <p:tnLst>
              <p:par>
                <p:cTn presetID="22" presetClass="entr" presetSubtype="8" fill="hold" nodeType="afterEffect">
                  <p:stCondLst>
                    <p:cond delay="0"/>
                  </p:stCondLst>
                  <p:childTnLst>
                    <p:set>
                      <p:cBhvr>
                        <p:cTn dur="1" fill="hold">
                          <p:stCondLst>
                            <p:cond delay="0"/>
                          </p:stCondLst>
                        </p:cTn>
                        <p:tgtEl>
                          <p:spTgt spid="118"/>
                        </p:tgtEl>
                        <p:attrNameLst>
                          <p:attrName>style.visibility</p:attrName>
                        </p:attrNameLst>
                      </p:cBhvr>
                      <p:to>
                        <p:strVal val="visible"/>
                      </p:to>
                    </p:set>
                    <p:animEffect transition="in" filter="wipe(left)">
                      <p:cBhvr>
                        <p:cTn dur="500"/>
                        <p:tgtEl>
                          <p:spTgt spid="118"/>
                        </p:tgtEl>
                      </p:cBhvr>
                    </p:animEffect>
                  </p:childTnLst>
                </p:cTn>
              </p:par>
            </p:tnLst>
          </p:tmpl>
        </p:tmplLst>
      </p:bldP>
      <p:bldP spid="119" grpId="0" build="p">
        <p:tmplLst>
          <p:tmpl lvl="1">
            <p:tnLst>
              <p:par>
                <p:cTn presetID="10" presetClass="entr" presetSubtype="0" fill="hold" nodeType="afterEffect">
                  <p:stCondLst>
                    <p:cond delay="0"/>
                  </p:stCondLst>
                  <p:childTnLst>
                    <p:set>
                      <p:cBhvr>
                        <p:cTn dur="1" fill="hold">
                          <p:stCondLst>
                            <p:cond delay="0"/>
                          </p:stCondLst>
                        </p:cTn>
                        <p:tgtEl>
                          <p:spTgt spid="119"/>
                        </p:tgtEl>
                        <p:attrNameLst>
                          <p:attrName>style.visibility</p:attrName>
                        </p:attrNameLst>
                      </p:cBhvr>
                      <p:to>
                        <p:strVal val="visible"/>
                      </p:to>
                    </p:set>
                    <p:animEffect transition="in" filter="fade">
                      <p:cBhvr>
                        <p:cTn dur="500"/>
                        <p:tgtEl>
                          <p:spTgt spid="119"/>
                        </p:tgtEl>
                      </p:cBhvr>
                    </p:animEffect>
                  </p:childTnLst>
                </p:cTn>
              </p:par>
            </p:tnLst>
          </p:tmpl>
        </p:tmplLst>
      </p:bldP>
      <p:bldP spid="120" grpId="0" build="p">
        <p:tmplLst>
          <p:tmpl lvl="1">
            <p:tnLst>
              <p:par>
                <p:cTn presetID="22" presetClass="entr" presetSubtype="8" fill="hold" nodeType="afterEffect">
                  <p:stCondLst>
                    <p:cond delay="0"/>
                  </p:stCondLst>
                  <p:childTnLst>
                    <p:set>
                      <p:cBhvr>
                        <p:cTn dur="1" fill="hold">
                          <p:stCondLst>
                            <p:cond delay="0"/>
                          </p:stCondLst>
                        </p:cTn>
                        <p:tgtEl>
                          <p:spTgt spid="120"/>
                        </p:tgtEl>
                        <p:attrNameLst>
                          <p:attrName>style.visibility</p:attrName>
                        </p:attrNameLst>
                      </p:cBhvr>
                      <p:to>
                        <p:strVal val="visible"/>
                      </p:to>
                    </p:set>
                    <p:animEffect transition="in" filter="wipe(left)">
                      <p:cBhvr>
                        <p:cTn dur="500"/>
                        <p:tgtEl>
                          <p:spTgt spid="120"/>
                        </p:tgtEl>
                      </p:cBhvr>
                    </p:animEffect>
                  </p:childTnLst>
                </p:cTn>
              </p:par>
            </p:tnLst>
          </p:tmpl>
        </p:tmplLst>
      </p:bldP>
      <p:bldP spid="27" grpId="0" animBg="1">
        <p:tmplLst>
          <p:tmpl>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animBg="1">
        <p:tmplLst>
          <p:tmpl>
            <p:tnLst>
              <p:par>
                <p:cTn presetID="10"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animBg="1">
        <p:tmplLst>
          <p:tmpl>
            <p:tnLst>
              <p:par>
                <p:cTn presetID="10" presetClass="entr" presetSubtype="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meline en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94" name="Oval 93"/>
          <p:cNvSpPr/>
          <p:nvPr userDrawn="1"/>
        </p:nvSpPr>
        <p:spPr>
          <a:xfrm>
            <a:off x="6022109" y="1780784"/>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5" name="Oval 94"/>
          <p:cNvSpPr/>
          <p:nvPr userDrawn="1"/>
        </p:nvSpPr>
        <p:spPr>
          <a:xfrm>
            <a:off x="6022109" y="3361243"/>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6" name="Oval 95"/>
          <p:cNvSpPr/>
          <p:nvPr userDrawn="1"/>
        </p:nvSpPr>
        <p:spPr>
          <a:xfrm>
            <a:off x="6022109" y="4937044"/>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cxnSp>
        <p:nvCxnSpPr>
          <p:cNvPr id="101" name="Straight Connector 100"/>
          <p:cNvCxnSpPr>
            <a:stCxn id="94" idx="4"/>
            <a:endCxn id="95" idx="0"/>
          </p:cNvCxnSpPr>
          <p:nvPr userDrawn="1"/>
        </p:nvCxnSpPr>
        <p:spPr>
          <a:xfrm>
            <a:off x="6096000" y="1928588"/>
            <a:ext cx="0" cy="1432654"/>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96" idx="0"/>
            <a:endCxn id="95" idx="4"/>
          </p:cNvCxnSpPr>
          <p:nvPr userDrawn="1"/>
        </p:nvCxnSpPr>
        <p:spPr>
          <a:xfrm flipV="1">
            <a:off x="6096000" y="3509047"/>
            <a:ext cx="0" cy="1427996"/>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2" name="Text Placeholder 5"/>
          <p:cNvSpPr>
            <a:spLocks noGrp="1"/>
          </p:cNvSpPr>
          <p:nvPr>
            <p:ph type="body" sz="quarter" idx="12" hasCustomPrompt="1"/>
          </p:nvPr>
        </p:nvSpPr>
        <p:spPr>
          <a:xfrm>
            <a:off x="6414656" y="2061371"/>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3" name="Text Placeholder 5"/>
          <p:cNvSpPr>
            <a:spLocks noGrp="1"/>
          </p:cNvSpPr>
          <p:nvPr>
            <p:ph type="body" sz="quarter" idx="14" hasCustomPrompt="1"/>
          </p:nvPr>
        </p:nvSpPr>
        <p:spPr>
          <a:xfrm>
            <a:off x="6414656" y="1621812"/>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7" name="Text Placeholder 5"/>
          <p:cNvSpPr>
            <a:spLocks noGrp="1"/>
          </p:cNvSpPr>
          <p:nvPr>
            <p:ph type="body" sz="quarter" idx="15" hasCustomPrompt="1"/>
          </p:nvPr>
        </p:nvSpPr>
        <p:spPr>
          <a:xfrm>
            <a:off x="6414656" y="3643994"/>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18" name="Text Placeholder 5"/>
          <p:cNvSpPr>
            <a:spLocks noGrp="1"/>
          </p:cNvSpPr>
          <p:nvPr>
            <p:ph type="body" sz="quarter" idx="16" hasCustomPrompt="1"/>
          </p:nvPr>
        </p:nvSpPr>
        <p:spPr>
          <a:xfrm>
            <a:off x="6414656" y="3204435"/>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19" name="Text Placeholder 5"/>
          <p:cNvSpPr>
            <a:spLocks noGrp="1"/>
          </p:cNvSpPr>
          <p:nvPr>
            <p:ph type="body" sz="quarter" idx="17" hasCustomPrompt="1"/>
          </p:nvPr>
        </p:nvSpPr>
        <p:spPr>
          <a:xfrm>
            <a:off x="6414656" y="5221696"/>
            <a:ext cx="3762277" cy="697170"/>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0" name="Text Placeholder 5"/>
          <p:cNvSpPr>
            <a:spLocks noGrp="1"/>
          </p:cNvSpPr>
          <p:nvPr>
            <p:ph type="body" sz="quarter" idx="18" hasCustomPrompt="1"/>
          </p:nvPr>
        </p:nvSpPr>
        <p:spPr>
          <a:xfrm>
            <a:off x="6414656" y="4782137"/>
            <a:ext cx="376227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23" name="Text Placeholder 5"/>
          <p:cNvSpPr>
            <a:spLocks noGrp="1"/>
          </p:cNvSpPr>
          <p:nvPr>
            <p:ph type="body" sz="quarter" idx="21" hasCustomPrompt="1"/>
          </p:nvPr>
        </p:nvSpPr>
        <p:spPr>
          <a:xfrm>
            <a:off x="4656663" y="1653548"/>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
        <p:nvSpPr>
          <p:cNvPr id="124" name="Text Placeholder 5"/>
          <p:cNvSpPr>
            <a:spLocks noGrp="1"/>
          </p:cNvSpPr>
          <p:nvPr>
            <p:ph type="body" sz="quarter" idx="22" hasCustomPrompt="1"/>
          </p:nvPr>
        </p:nvSpPr>
        <p:spPr>
          <a:xfrm>
            <a:off x="4656663" y="3236171"/>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
        <p:nvSpPr>
          <p:cNvPr id="125" name="Text Placeholder 5"/>
          <p:cNvSpPr>
            <a:spLocks noGrp="1"/>
          </p:cNvSpPr>
          <p:nvPr>
            <p:ph type="body" sz="quarter" idx="23" hasCustomPrompt="1"/>
          </p:nvPr>
        </p:nvSpPr>
        <p:spPr>
          <a:xfrm>
            <a:off x="4656663" y="4820224"/>
            <a:ext cx="1025428" cy="390888"/>
          </a:xfrm>
          <a:solidFill>
            <a:schemeClr val="accent2"/>
          </a:solidFill>
        </p:spPr>
        <p:txBody>
          <a:bodyPr anchor="ctr">
            <a:noAutofit/>
          </a:bodyPr>
          <a:lstStyle>
            <a:lvl1pPr marL="0" indent="0" algn="ctr">
              <a:lnSpc>
                <a:spcPct val="100000"/>
              </a:lnSpc>
              <a:spcBef>
                <a:spcPts val="0"/>
              </a:spcBef>
              <a:buFontTx/>
              <a:buNone/>
              <a:defRPr sz="1600">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0000</a:t>
            </a:r>
            <a:endParaRPr kumimoji="1" lang="ja-JP" altLang="en-US" dirty="0"/>
          </a:p>
        </p:txBody>
      </p:sp>
      <p:sp>
        <p:nvSpPr>
          <p:cNvPr id="21" name="Title 1"/>
          <p:cNvSpPr>
            <a:spLocks noGrp="1"/>
          </p:cNvSpPr>
          <p:nvPr>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22" name="Straight Connector 21"/>
          <p:cNvCxnSpPr>
            <a:endCxn id="94" idx="0"/>
          </p:cNvCxnSpPr>
          <p:nvPr userDrawn="1"/>
        </p:nvCxnSpPr>
        <p:spPr>
          <a:xfrm>
            <a:off x="6096000" y="1"/>
            <a:ext cx="0" cy="1780783"/>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13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fade">
                                      <p:cBhvr>
                                        <p:cTn id="7" dur="500"/>
                                        <p:tgtEl>
                                          <p:spTgt spid="1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
                                        </p:tgtEl>
                                        <p:attrNameLst>
                                          <p:attrName>style.visibility</p:attrName>
                                        </p:attrNameLst>
                                      </p:cBhvr>
                                      <p:to>
                                        <p:strVal val="visible"/>
                                      </p:to>
                                    </p:set>
                                    <p:animEffect transition="in" filter="fade">
                                      <p:cBhvr>
                                        <p:cTn id="10" dur="500"/>
                                        <p:tgtEl>
                                          <p:spTgt spid="94"/>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113">
                                            <p:txEl>
                                              <p:pRg st="0" end="0"/>
                                            </p:txEl>
                                          </p:spTgt>
                                        </p:tgtEl>
                                        <p:attrNameLst>
                                          <p:attrName>style.visibility</p:attrName>
                                        </p:attrNameLst>
                                      </p:cBhvr>
                                      <p:to>
                                        <p:strVal val="visible"/>
                                      </p:to>
                                    </p:set>
                                    <p:animEffect transition="in" filter="wipe(left)">
                                      <p:cBhvr>
                                        <p:cTn id="14" dur="500"/>
                                        <p:tgtEl>
                                          <p:spTgt spid="113">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12">
                                            <p:txEl>
                                              <p:pRg st="0" end="0"/>
                                            </p:txEl>
                                          </p:spTgt>
                                        </p:tgtEl>
                                        <p:attrNameLst>
                                          <p:attrName>style.visibility</p:attrName>
                                        </p:attrNameLst>
                                      </p:cBhvr>
                                      <p:to>
                                        <p:strVal val="visible"/>
                                      </p:to>
                                    </p:set>
                                    <p:animEffect transition="in" filter="fade">
                                      <p:cBhvr>
                                        <p:cTn id="18" dur="500"/>
                                        <p:tgtEl>
                                          <p:spTgt spid="112">
                                            <p:txEl>
                                              <p:pRg st="0" end="0"/>
                                            </p:txEl>
                                          </p:spTgt>
                                        </p:tgtEl>
                                      </p:cBhvr>
                                    </p:animEffect>
                                  </p:childTnLst>
                                </p:cTn>
                              </p:par>
                            </p:childTnLst>
                          </p:cTn>
                        </p:par>
                        <p:par>
                          <p:cTn id="19" fill="hold">
                            <p:stCondLst>
                              <p:cond delay="1500"/>
                            </p:stCondLst>
                            <p:childTnLst>
                              <p:par>
                                <p:cTn id="20" presetID="22" presetClass="entr" presetSubtype="1"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wipe(up)">
                                      <p:cBhvr>
                                        <p:cTn id="22" dur="500"/>
                                        <p:tgtEl>
                                          <p:spTgt spid="101"/>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24"/>
                                        </p:tgtEl>
                                        <p:attrNameLst>
                                          <p:attrName>style.visibility</p:attrName>
                                        </p:attrNameLst>
                                      </p:cBhvr>
                                      <p:to>
                                        <p:strVal val="visible"/>
                                      </p:to>
                                    </p:set>
                                    <p:animEffect transition="in" filter="fade">
                                      <p:cBhvr>
                                        <p:cTn id="26" dur="500"/>
                                        <p:tgtEl>
                                          <p:spTgt spid="12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5"/>
                                        </p:tgtEl>
                                        <p:attrNameLst>
                                          <p:attrName>style.visibility</p:attrName>
                                        </p:attrNameLst>
                                      </p:cBhvr>
                                      <p:to>
                                        <p:strVal val="visible"/>
                                      </p:to>
                                    </p:set>
                                    <p:animEffect transition="in" filter="fade">
                                      <p:cBhvr>
                                        <p:cTn id="29" dur="500"/>
                                        <p:tgtEl>
                                          <p:spTgt spid="95"/>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118">
                                            <p:txEl>
                                              <p:pRg st="0" end="0"/>
                                            </p:txEl>
                                          </p:spTgt>
                                        </p:tgtEl>
                                        <p:attrNameLst>
                                          <p:attrName>style.visibility</p:attrName>
                                        </p:attrNameLst>
                                      </p:cBhvr>
                                      <p:to>
                                        <p:strVal val="visible"/>
                                      </p:to>
                                    </p:set>
                                    <p:animEffect transition="in" filter="wipe(left)">
                                      <p:cBhvr>
                                        <p:cTn id="33" dur="500"/>
                                        <p:tgtEl>
                                          <p:spTgt spid="118">
                                            <p:txEl>
                                              <p:pRg st="0" end="0"/>
                                            </p:tx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117">
                                            <p:txEl>
                                              <p:pRg st="0" end="0"/>
                                            </p:txEl>
                                          </p:spTgt>
                                        </p:tgtEl>
                                        <p:attrNameLst>
                                          <p:attrName>style.visibility</p:attrName>
                                        </p:attrNameLst>
                                      </p:cBhvr>
                                      <p:to>
                                        <p:strVal val="visible"/>
                                      </p:to>
                                    </p:set>
                                    <p:animEffect transition="in" filter="fade">
                                      <p:cBhvr>
                                        <p:cTn id="37" dur="500"/>
                                        <p:tgtEl>
                                          <p:spTgt spid="117">
                                            <p:txEl>
                                              <p:pRg st="0" end="0"/>
                                            </p:txEl>
                                          </p:spTgt>
                                        </p:tgtEl>
                                      </p:cBhvr>
                                    </p:animEffect>
                                  </p:childTnLst>
                                </p:cTn>
                              </p:par>
                            </p:childTnLst>
                          </p:cTn>
                        </p:par>
                        <p:par>
                          <p:cTn id="38" fill="hold">
                            <p:stCondLst>
                              <p:cond delay="3500"/>
                            </p:stCondLst>
                            <p:childTnLst>
                              <p:par>
                                <p:cTn id="39" presetID="22" presetClass="entr" presetSubtype="1" fill="hold" nodeType="afterEffect">
                                  <p:stCondLst>
                                    <p:cond delay="0"/>
                                  </p:stCondLst>
                                  <p:childTnLst>
                                    <p:set>
                                      <p:cBhvr>
                                        <p:cTn id="40" dur="1" fill="hold">
                                          <p:stCondLst>
                                            <p:cond delay="0"/>
                                          </p:stCondLst>
                                        </p:cTn>
                                        <p:tgtEl>
                                          <p:spTgt spid="102"/>
                                        </p:tgtEl>
                                        <p:attrNameLst>
                                          <p:attrName>style.visibility</p:attrName>
                                        </p:attrNameLst>
                                      </p:cBhvr>
                                      <p:to>
                                        <p:strVal val="visible"/>
                                      </p:to>
                                    </p:set>
                                    <p:animEffect transition="in" filter="wipe(up)">
                                      <p:cBhvr>
                                        <p:cTn id="41" dur="500"/>
                                        <p:tgtEl>
                                          <p:spTgt spid="102"/>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125"/>
                                        </p:tgtEl>
                                        <p:attrNameLst>
                                          <p:attrName>style.visibility</p:attrName>
                                        </p:attrNameLst>
                                      </p:cBhvr>
                                      <p:to>
                                        <p:strVal val="visible"/>
                                      </p:to>
                                    </p:set>
                                    <p:animEffect transition="in" filter="fade">
                                      <p:cBhvr>
                                        <p:cTn id="45" dur="500"/>
                                        <p:tgtEl>
                                          <p:spTgt spid="125"/>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6"/>
                                        </p:tgtEl>
                                        <p:attrNameLst>
                                          <p:attrName>style.visibility</p:attrName>
                                        </p:attrNameLst>
                                      </p:cBhvr>
                                      <p:to>
                                        <p:strVal val="visible"/>
                                      </p:to>
                                    </p:set>
                                    <p:animEffect transition="in" filter="fade">
                                      <p:cBhvr>
                                        <p:cTn id="48" dur="500"/>
                                        <p:tgtEl>
                                          <p:spTgt spid="96"/>
                                        </p:tgtEl>
                                      </p:cBhvr>
                                    </p:animEffect>
                                  </p:childTnLst>
                                </p:cTn>
                              </p:par>
                            </p:childTnLst>
                          </p:cTn>
                        </p:par>
                        <p:par>
                          <p:cTn id="49" fill="hold">
                            <p:stCondLst>
                              <p:cond delay="4500"/>
                            </p:stCondLst>
                            <p:childTnLst>
                              <p:par>
                                <p:cTn id="50" presetID="22" presetClass="entr" presetSubtype="8" fill="hold" grpId="0" nodeType="afterEffect">
                                  <p:stCondLst>
                                    <p:cond delay="0"/>
                                  </p:stCondLst>
                                  <p:childTnLst>
                                    <p:set>
                                      <p:cBhvr>
                                        <p:cTn id="51" dur="1" fill="hold">
                                          <p:stCondLst>
                                            <p:cond delay="0"/>
                                          </p:stCondLst>
                                        </p:cTn>
                                        <p:tgtEl>
                                          <p:spTgt spid="120">
                                            <p:txEl>
                                              <p:pRg st="0" end="0"/>
                                            </p:txEl>
                                          </p:spTgt>
                                        </p:tgtEl>
                                        <p:attrNameLst>
                                          <p:attrName>style.visibility</p:attrName>
                                        </p:attrNameLst>
                                      </p:cBhvr>
                                      <p:to>
                                        <p:strVal val="visible"/>
                                      </p:to>
                                    </p:set>
                                    <p:animEffect transition="in" filter="wipe(left)">
                                      <p:cBhvr>
                                        <p:cTn id="52" dur="500"/>
                                        <p:tgtEl>
                                          <p:spTgt spid="120">
                                            <p:txEl>
                                              <p:pRg st="0" end="0"/>
                                            </p:txEl>
                                          </p:spTgt>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119">
                                            <p:txEl>
                                              <p:pRg st="0" end="0"/>
                                            </p:txEl>
                                          </p:spTgt>
                                        </p:tgtEl>
                                        <p:attrNameLst>
                                          <p:attrName>style.visibility</p:attrName>
                                        </p:attrNameLst>
                                      </p:cBhvr>
                                      <p:to>
                                        <p:strVal val="visible"/>
                                      </p:to>
                                    </p:set>
                                    <p:animEffect transition="in" filter="fade">
                                      <p:cBhvr>
                                        <p:cTn id="56" dur="500"/>
                                        <p:tgtEl>
                                          <p:spTgt spid="119">
                                            <p:txEl>
                                              <p:pRg st="0" end="0"/>
                                            </p:txEl>
                                          </p:spTgt>
                                        </p:tgtEl>
                                      </p:cBhvr>
                                    </p:animEffect>
                                  </p:childTnLst>
                                </p:cTn>
                              </p:par>
                            </p:childTnLst>
                          </p:cTn>
                        </p:par>
                        <p:par>
                          <p:cTn id="57" fill="hold">
                            <p:stCondLst>
                              <p:cond delay="5500"/>
                            </p:stCondLst>
                            <p:childTnLst>
                              <p:par>
                                <p:cTn id="58" presetID="2" presetClass="entr" presetSubtype="1" decel="100000" fill="hold" grpId="0" nodeType="afterEffect">
                                  <p:stCondLst>
                                    <p:cond delay="0"/>
                                  </p:stCondLst>
                                  <p:iterate type="wd">
                                    <p:tmPct val="10000"/>
                                  </p:iterate>
                                  <p:childTnLst>
                                    <p:set>
                                      <p:cBhvr>
                                        <p:cTn id="59" dur="1" fill="hold">
                                          <p:stCondLst>
                                            <p:cond delay="0"/>
                                          </p:stCondLst>
                                        </p:cTn>
                                        <p:tgtEl>
                                          <p:spTgt spid="21"/>
                                        </p:tgtEl>
                                        <p:attrNameLst>
                                          <p:attrName>style.visibility</p:attrName>
                                        </p:attrNameLst>
                                      </p:cBhvr>
                                      <p:to>
                                        <p:strVal val="visible"/>
                                      </p:to>
                                    </p:set>
                                    <p:anim calcmode="lin" valueType="num">
                                      <p:cBhvr additive="base">
                                        <p:cTn id="60" dur="1000" fill="hold"/>
                                        <p:tgtEl>
                                          <p:spTgt spid="21"/>
                                        </p:tgtEl>
                                        <p:attrNameLst>
                                          <p:attrName>ppt_x</p:attrName>
                                        </p:attrNameLst>
                                      </p:cBhvr>
                                      <p:tavLst>
                                        <p:tav tm="0">
                                          <p:val>
                                            <p:strVal val="#ppt_x"/>
                                          </p:val>
                                        </p:tav>
                                        <p:tav tm="100000">
                                          <p:val>
                                            <p:strVal val="#ppt_x"/>
                                          </p:val>
                                        </p:tav>
                                      </p:tavLst>
                                    </p:anim>
                                    <p:anim calcmode="lin" valueType="num">
                                      <p:cBhvr additive="base">
                                        <p:cTn id="61"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96" grpId="0" animBg="1"/>
      <p:bldP spid="112" grpId="0" build="p">
        <p:tmplLst>
          <p:tmpl lvl="1">
            <p:tnLst>
              <p:par>
                <p:cTn presetID="10" presetClass="entr" presetSubtype="0" fill="hold" nodeType="afterEffect">
                  <p:stCondLst>
                    <p:cond delay="0"/>
                  </p:stCondLst>
                  <p:childTnLst>
                    <p:set>
                      <p:cBhvr>
                        <p:cTn dur="1" fill="hold">
                          <p:stCondLst>
                            <p:cond delay="0"/>
                          </p:stCondLst>
                        </p:cTn>
                        <p:tgtEl>
                          <p:spTgt spid="112"/>
                        </p:tgtEl>
                        <p:attrNameLst>
                          <p:attrName>style.visibility</p:attrName>
                        </p:attrNameLst>
                      </p:cBhvr>
                      <p:to>
                        <p:strVal val="visible"/>
                      </p:to>
                    </p:set>
                    <p:animEffect transition="in" filter="fade">
                      <p:cBhvr>
                        <p:cTn dur="500"/>
                        <p:tgtEl>
                          <p:spTgt spid="112"/>
                        </p:tgtEl>
                      </p:cBhvr>
                    </p:animEffect>
                  </p:childTnLst>
                </p:cTn>
              </p:par>
            </p:tnLst>
          </p:tmpl>
        </p:tmplLst>
      </p:bldP>
      <p:bldP spid="113" grpId="0" build="p">
        <p:tmplLst>
          <p:tmpl lvl="1">
            <p:tnLst>
              <p:par>
                <p:cTn presetID="22" presetClass="entr" presetSubtype="8" fill="hold" nodeType="after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wipe(left)">
                      <p:cBhvr>
                        <p:cTn dur="500"/>
                        <p:tgtEl>
                          <p:spTgt spid="113"/>
                        </p:tgtEl>
                      </p:cBhvr>
                    </p:animEffect>
                  </p:childTnLst>
                </p:cTn>
              </p:par>
            </p:tnLst>
          </p:tmpl>
        </p:tmplLst>
      </p:bldP>
      <p:bldP spid="117" grpId="0" build="p">
        <p:tmplLst>
          <p:tmpl lvl="1">
            <p:tnLst>
              <p:par>
                <p:cTn presetID="10" presetClass="entr" presetSubtype="0" fill="hold" nodeType="afterEffect">
                  <p:stCondLst>
                    <p:cond delay="0"/>
                  </p:stCondLst>
                  <p:childTnLst>
                    <p:set>
                      <p:cBhvr>
                        <p:cTn dur="1" fill="hold">
                          <p:stCondLst>
                            <p:cond delay="0"/>
                          </p:stCondLst>
                        </p:cTn>
                        <p:tgtEl>
                          <p:spTgt spid="117"/>
                        </p:tgtEl>
                        <p:attrNameLst>
                          <p:attrName>style.visibility</p:attrName>
                        </p:attrNameLst>
                      </p:cBhvr>
                      <p:to>
                        <p:strVal val="visible"/>
                      </p:to>
                    </p:set>
                    <p:animEffect transition="in" filter="fade">
                      <p:cBhvr>
                        <p:cTn dur="500"/>
                        <p:tgtEl>
                          <p:spTgt spid="117"/>
                        </p:tgtEl>
                      </p:cBhvr>
                    </p:animEffect>
                  </p:childTnLst>
                </p:cTn>
              </p:par>
            </p:tnLst>
          </p:tmpl>
        </p:tmplLst>
      </p:bldP>
      <p:bldP spid="118" grpId="0" build="p">
        <p:tmplLst>
          <p:tmpl lvl="1">
            <p:tnLst>
              <p:par>
                <p:cTn presetID="22" presetClass="entr" presetSubtype="8" fill="hold" nodeType="afterEffect">
                  <p:stCondLst>
                    <p:cond delay="0"/>
                  </p:stCondLst>
                  <p:childTnLst>
                    <p:set>
                      <p:cBhvr>
                        <p:cTn dur="1" fill="hold">
                          <p:stCondLst>
                            <p:cond delay="0"/>
                          </p:stCondLst>
                        </p:cTn>
                        <p:tgtEl>
                          <p:spTgt spid="118"/>
                        </p:tgtEl>
                        <p:attrNameLst>
                          <p:attrName>style.visibility</p:attrName>
                        </p:attrNameLst>
                      </p:cBhvr>
                      <p:to>
                        <p:strVal val="visible"/>
                      </p:to>
                    </p:set>
                    <p:animEffect transition="in" filter="wipe(left)">
                      <p:cBhvr>
                        <p:cTn dur="500"/>
                        <p:tgtEl>
                          <p:spTgt spid="118"/>
                        </p:tgtEl>
                      </p:cBhvr>
                    </p:animEffect>
                  </p:childTnLst>
                </p:cTn>
              </p:par>
            </p:tnLst>
          </p:tmpl>
        </p:tmplLst>
      </p:bldP>
      <p:bldP spid="119" grpId="0" build="p">
        <p:tmplLst>
          <p:tmpl lvl="1">
            <p:tnLst>
              <p:par>
                <p:cTn presetID="10" presetClass="entr" presetSubtype="0" fill="hold" nodeType="afterEffect">
                  <p:stCondLst>
                    <p:cond delay="0"/>
                  </p:stCondLst>
                  <p:childTnLst>
                    <p:set>
                      <p:cBhvr>
                        <p:cTn dur="1" fill="hold">
                          <p:stCondLst>
                            <p:cond delay="0"/>
                          </p:stCondLst>
                        </p:cTn>
                        <p:tgtEl>
                          <p:spTgt spid="119"/>
                        </p:tgtEl>
                        <p:attrNameLst>
                          <p:attrName>style.visibility</p:attrName>
                        </p:attrNameLst>
                      </p:cBhvr>
                      <p:to>
                        <p:strVal val="visible"/>
                      </p:to>
                    </p:set>
                    <p:animEffect transition="in" filter="fade">
                      <p:cBhvr>
                        <p:cTn dur="500"/>
                        <p:tgtEl>
                          <p:spTgt spid="119"/>
                        </p:tgtEl>
                      </p:cBhvr>
                    </p:animEffect>
                  </p:childTnLst>
                </p:cTn>
              </p:par>
            </p:tnLst>
          </p:tmpl>
        </p:tmplLst>
      </p:bldP>
      <p:bldP spid="120" grpId="0" build="p">
        <p:tmplLst>
          <p:tmpl lvl="1">
            <p:tnLst>
              <p:par>
                <p:cTn presetID="22" presetClass="entr" presetSubtype="8" fill="hold" nodeType="afterEffect">
                  <p:stCondLst>
                    <p:cond delay="0"/>
                  </p:stCondLst>
                  <p:childTnLst>
                    <p:set>
                      <p:cBhvr>
                        <p:cTn dur="1" fill="hold">
                          <p:stCondLst>
                            <p:cond delay="0"/>
                          </p:stCondLst>
                        </p:cTn>
                        <p:tgtEl>
                          <p:spTgt spid="120"/>
                        </p:tgtEl>
                        <p:attrNameLst>
                          <p:attrName>style.visibility</p:attrName>
                        </p:attrNameLst>
                      </p:cBhvr>
                      <p:to>
                        <p:strVal val="visible"/>
                      </p:to>
                    </p:set>
                    <p:animEffect transition="in" filter="wipe(left)">
                      <p:cBhvr>
                        <p:cTn dur="500"/>
                        <p:tgtEl>
                          <p:spTgt spid="120"/>
                        </p:tgtEl>
                      </p:cBhvr>
                    </p:animEffect>
                  </p:childTnLst>
                </p:cTn>
              </p:par>
            </p:tnLst>
          </p:tmpl>
        </p:tmplLst>
      </p:bldP>
      <p:bldP spid="123" grpId="0" animBg="1">
        <p:tmplLst>
          <p:tmpl>
            <p:tnLst>
              <p:par>
                <p:cTn presetID="10" presetClass="entr" presetSubtype="0" fill="hold" nodeType="afterEffect">
                  <p:stCondLst>
                    <p:cond delay="0"/>
                  </p:stCondLst>
                  <p:childTnLst>
                    <p:set>
                      <p:cBhvr>
                        <p:cTn dur="1" fill="hold">
                          <p:stCondLst>
                            <p:cond delay="0"/>
                          </p:stCondLst>
                        </p:cTn>
                        <p:tgtEl>
                          <p:spTgt spid="123"/>
                        </p:tgtEl>
                        <p:attrNameLst>
                          <p:attrName>style.visibility</p:attrName>
                        </p:attrNameLst>
                      </p:cBhvr>
                      <p:to>
                        <p:strVal val="visible"/>
                      </p:to>
                    </p:set>
                    <p:animEffect transition="in" filter="fade">
                      <p:cBhvr>
                        <p:cTn dur="500"/>
                        <p:tgtEl>
                          <p:spTgt spid="123"/>
                        </p:tgtEl>
                      </p:cBhvr>
                    </p:animEffect>
                  </p:childTnLst>
                </p:cTn>
              </p:par>
            </p:tnLst>
          </p:tmpl>
        </p:tmplLst>
      </p:bldP>
      <p:bldP spid="124" grpId="0" animBg="1">
        <p:tmplLst>
          <p:tmpl>
            <p:tnLst>
              <p:par>
                <p:cTn presetID="10" presetClass="entr" presetSubtype="0" fill="hold" nodeType="afterEffect">
                  <p:stCondLst>
                    <p:cond delay="0"/>
                  </p:stCondLst>
                  <p:childTnLst>
                    <p:set>
                      <p:cBhvr>
                        <p:cTn dur="1" fill="hold">
                          <p:stCondLst>
                            <p:cond delay="0"/>
                          </p:stCondLst>
                        </p:cTn>
                        <p:tgtEl>
                          <p:spTgt spid="124"/>
                        </p:tgtEl>
                        <p:attrNameLst>
                          <p:attrName>style.visibility</p:attrName>
                        </p:attrNameLst>
                      </p:cBhvr>
                      <p:to>
                        <p:strVal val="visible"/>
                      </p:to>
                    </p:set>
                    <p:animEffect transition="in" filter="fade">
                      <p:cBhvr>
                        <p:cTn dur="500"/>
                        <p:tgtEl>
                          <p:spTgt spid="124"/>
                        </p:tgtEl>
                      </p:cBhvr>
                    </p:animEffect>
                  </p:childTnLst>
                </p:cTn>
              </p:par>
            </p:tnLst>
          </p:tmpl>
        </p:tmplLst>
      </p:bldP>
      <p:bldP spid="125" grpId="0" animBg="1">
        <p:tmplLst>
          <p:tmpl>
            <p:tnLst>
              <p:par>
                <p:cTn presetID="10" presetClass="entr" presetSubtype="0" fill="hold" nodeType="afterEffect">
                  <p:stCondLst>
                    <p:cond delay="0"/>
                  </p:stCondLst>
                  <p:childTnLst>
                    <p:set>
                      <p:cBhvr>
                        <p:cTn dur="1" fill="hold">
                          <p:stCondLst>
                            <p:cond delay="0"/>
                          </p:stCondLst>
                        </p:cTn>
                        <p:tgtEl>
                          <p:spTgt spid="125"/>
                        </p:tgtEl>
                        <p:attrNameLst>
                          <p:attrName>style.visibility</p:attrName>
                        </p:attrNameLst>
                      </p:cBhvr>
                      <p:to>
                        <p:strVal val="visible"/>
                      </p:to>
                    </p:set>
                    <p:animEffect transition="in" filter="fade">
                      <p:cBhvr>
                        <p:cTn dur="500"/>
                        <p:tgtEl>
                          <p:spTgt spid="125"/>
                        </p:tgtEl>
                      </p:cBhvr>
                    </p:animEffect>
                  </p:childTnLst>
                </p:cTn>
              </p:par>
            </p:tnLst>
          </p:tmpl>
        </p:tmplLst>
      </p:bldP>
      <p:bldP spid="21"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60">
            <a:extLst>
              <a:ext uri="{FF2B5EF4-FFF2-40B4-BE49-F238E27FC236}">
                <a16:creationId xmlns:a16="http://schemas.microsoft.com/office/drawing/2014/main" id="{15374BA1-C1FF-4D18-880C-5E16F51147D4}"/>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4" name="Rectangle 80">
            <a:extLst>
              <a:ext uri="{FF2B5EF4-FFF2-40B4-BE49-F238E27FC236}">
                <a16:creationId xmlns:a16="http://schemas.microsoft.com/office/drawing/2014/main" id="{441A50B5-863B-40AE-BF5E-6FF5D5D13A96}"/>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5" name="Group 4"/>
          <p:cNvGrpSpPr/>
          <p:nvPr userDrawn="1"/>
        </p:nvGrpSpPr>
        <p:grpSpPr>
          <a:xfrm>
            <a:off x="4616570" y="4950596"/>
            <a:ext cx="701662" cy="701770"/>
            <a:chOff x="9144000" y="1433513"/>
            <a:chExt cx="1408161" cy="1408161"/>
          </a:xfrm>
        </p:grpSpPr>
        <p:sp>
          <p:nvSpPr>
            <p:cNvPr id="6" name="Rectangle 5"/>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Rectangle 6"/>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8" name="Text Placeholder 5"/>
          <p:cNvSpPr>
            <a:spLocks noGrp="1"/>
          </p:cNvSpPr>
          <p:nvPr>
            <p:ph type="body" sz="quarter" idx="15" hasCustomPrompt="1"/>
          </p:nvPr>
        </p:nvSpPr>
        <p:spPr>
          <a:xfrm>
            <a:off x="4725746" y="4997991"/>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cxnSp>
        <p:nvCxnSpPr>
          <p:cNvPr id="9" name="Straight Connector 8"/>
          <p:cNvCxnSpPr/>
          <p:nvPr userDrawn="1"/>
        </p:nvCxnSpPr>
        <p:spPr>
          <a:xfrm>
            <a:off x="0" y="5919159"/>
            <a:ext cx="4343400" cy="6306"/>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flipV="1">
            <a:off x="4343400" y="4677497"/>
            <a:ext cx="0" cy="1247967"/>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H="1">
            <a:off x="4343400" y="4677497"/>
            <a:ext cx="1248000"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5591400" y="3429530"/>
            <a:ext cx="0" cy="1247967"/>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5591400" y="3429530"/>
            <a:ext cx="1248000"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6850510" y="2180503"/>
            <a:ext cx="0" cy="1247967"/>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H="1">
            <a:off x="6850510" y="2180503"/>
            <a:ext cx="5341490"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a:xfrm>
            <a:off x="5864570" y="3702629"/>
            <a:ext cx="701662" cy="701770"/>
            <a:chOff x="9144000" y="1433513"/>
            <a:chExt cx="1408161" cy="1408161"/>
          </a:xfrm>
        </p:grpSpPr>
        <p:sp>
          <p:nvSpPr>
            <p:cNvPr id="27" name="Rectangle 26"/>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8" name="Rectangle 27"/>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9" name="Text Placeholder 5"/>
          <p:cNvSpPr>
            <a:spLocks noGrp="1"/>
          </p:cNvSpPr>
          <p:nvPr userDrawn="1">
            <p:ph type="body" sz="quarter" idx="16" hasCustomPrompt="1"/>
          </p:nvPr>
        </p:nvSpPr>
        <p:spPr>
          <a:xfrm>
            <a:off x="5973746" y="3750023"/>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grpSp>
        <p:nvGrpSpPr>
          <p:cNvPr id="32" name="Group 31"/>
          <p:cNvGrpSpPr/>
          <p:nvPr userDrawn="1"/>
        </p:nvGrpSpPr>
        <p:grpSpPr>
          <a:xfrm>
            <a:off x="7123680" y="2453602"/>
            <a:ext cx="701662" cy="701770"/>
            <a:chOff x="9144000" y="1433513"/>
            <a:chExt cx="1408161" cy="1408161"/>
          </a:xfrm>
        </p:grpSpPr>
        <p:sp>
          <p:nvSpPr>
            <p:cNvPr id="33" name="Rectangle 32"/>
            <p:cNvSpPr/>
            <p:nvPr userDrawn="1"/>
          </p:nvSpPr>
          <p:spPr>
            <a:xfrm>
              <a:off x="9144000" y="1433513"/>
              <a:ext cx="1408161" cy="140816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34" name="Rectangle 33"/>
            <p:cNvSpPr/>
            <p:nvPr userDrawn="1"/>
          </p:nvSpPr>
          <p:spPr>
            <a:xfrm>
              <a:off x="9361573" y="1651086"/>
              <a:ext cx="973015" cy="97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35" name="Text Placeholder 5"/>
          <p:cNvSpPr>
            <a:spLocks noGrp="1"/>
          </p:cNvSpPr>
          <p:nvPr userDrawn="1">
            <p:ph type="body" sz="quarter" idx="17" hasCustomPrompt="1"/>
          </p:nvPr>
        </p:nvSpPr>
        <p:spPr>
          <a:xfrm>
            <a:off x="7232856" y="2500997"/>
            <a:ext cx="483308" cy="606980"/>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39" name="Text Placeholder 5"/>
          <p:cNvSpPr>
            <a:spLocks noGrp="1"/>
          </p:cNvSpPr>
          <p:nvPr>
            <p:ph type="body" sz="quarter" idx="12" hasCustomPrompt="1"/>
          </p:nvPr>
        </p:nvSpPr>
        <p:spPr>
          <a:xfrm>
            <a:off x="5459452" y="4931790"/>
            <a:ext cx="3275786" cy="697170"/>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0" name="Text Placeholder 5"/>
          <p:cNvSpPr>
            <a:spLocks noGrp="1"/>
          </p:cNvSpPr>
          <p:nvPr>
            <p:ph type="body" sz="quarter" idx="14" hasCustomPrompt="1"/>
          </p:nvPr>
        </p:nvSpPr>
        <p:spPr>
          <a:xfrm>
            <a:off x="1295401" y="5087928"/>
            <a:ext cx="2773667" cy="438282"/>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41" name="Text Placeholder 5"/>
          <p:cNvSpPr>
            <a:spLocks noGrp="1"/>
          </p:cNvSpPr>
          <p:nvPr>
            <p:ph type="body" sz="quarter" idx="18" hasCustomPrompt="1"/>
          </p:nvPr>
        </p:nvSpPr>
        <p:spPr>
          <a:xfrm>
            <a:off x="2549666" y="3846782"/>
            <a:ext cx="2773667" cy="438282"/>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42" name="Text Placeholder 5"/>
          <p:cNvSpPr>
            <a:spLocks noGrp="1"/>
          </p:cNvSpPr>
          <p:nvPr>
            <p:ph type="body" sz="quarter" idx="19" hasCustomPrompt="1"/>
          </p:nvPr>
        </p:nvSpPr>
        <p:spPr>
          <a:xfrm>
            <a:off x="3818327" y="2596255"/>
            <a:ext cx="2773667" cy="438282"/>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43" name="Text Placeholder 5"/>
          <p:cNvSpPr>
            <a:spLocks noGrp="1"/>
          </p:cNvSpPr>
          <p:nvPr>
            <p:ph type="body" sz="quarter" idx="20" hasCustomPrompt="1"/>
          </p:nvPr>
        </p:nvSpPr>
        <p:spPr>
          <a:xfrm>
            <a:off x="6709814" y="3679892"/>
            <a:ext cx="3275786" cy="697170"/>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5" name="Text Placeholder 5"/>
          <p:cNvSpPr>
            <a:spLocks noGrp="1"/>
          </p:cNvSpPr>
          <p:nvPr>
            <p:ph type="body" sz="quarter" idx="21" hasCustomPrompt="1"/>
          </p:nvPr>
        </p:nvSpPr>
        <p:spPr>
          <a:xfrm>
            <a:off x="7980648" y="2430866"/>
            <a:ext cx="3275786" cy="697170"/>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1"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36" name="Text Placeholder 5"/>
          <p:cNvSpPr>
            <a:spLocks noGrp="1"/>
          </p:cNvSpPr>
          <p:nvPr>
            <p:ph type="body" sz="quarter" idx="31"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42524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31"/>
                                        </p:tgtEl>
                                        <p:attrNameLst>
                                          <p:attrName>style.visibility</p:attrName>
                                        </p:attrNameLst>
                                      </p:cBhvr>
                                      <p:to>
                                        <p:strVal val="visible"/>
                                      </p:to>
                                    </p:set>
                                    <p:anim calcmode="lin" valueType="num">
                                      <p:cBhvr additive="base">
                                        <p:cTn id="7" dur="1000" fill="hold"/>
                                        <p:tgtEl>
                                          <p:spTgt spid="31"/>
                                        </p:tgtEl>
                                        <p:attrNameLst>
                                          <p:attrName>ppt_x</p:attrName>
                                        </p:attrNameLst>
                                      </p:cBhvr>
                                      <p:tavLst>
                                        <p:tav tm="0">
                                          <p:val>
                                            <p:strVal val="#ppt_x"/>
                                          </p:val>
                                        </p:tav>
                                        <p:tav tm="100000">
                                          <p:val>
                                            <p:strVal val="#ppt_x"/>
                                          </p:val>
                                        </p:tav>
                                      </p:tavLst>
                                    </p:anim>
                                    <p:anim calcmode="lin" valueType="num">
                                      <p:cBhvr additive="base">
                                        <p:cTn id="8" dur="1000" fill="hold"/>
                                        <p:tgtEl>
                                          <p:spTgt spid="31"/>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par>
                          <p:cTn id="13" fill="hold">
                            <p:stCondLst>
                              <p:cond delay="1800"/>
                            </p:stCondLst>
                            <p:childTnLst>
                              <p:par>
                                <p:cTn id="14" presetID="22" presetClass="entr" presetSubtype="8"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250"/>
                                        <p:tgtEl>
                                          <p:spTgt spid="9"/>
                                        </p:tgtEl>
                                      </p:cBhvr>
                                    </p:animEffect>
                                  </p:childTnLst>
                                </p:cTn>
                              </p:par>
                            </p:childTnLst>
                          </p:cTn>
                        </p:par>
                        <p:par>
                          <p:cTn id="17" fill="hold">
                            <p:stCondLst>
                              <p:cond delay="205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250"/>
                                        <p:tgtEl>
                                          <p:spTgt spid="12"/>
                                        </p:tgtEl>
                                      </p:cBhvr>
                                    </p:animEffect>
                                  </p:childTnLst>
                                </p:cTn>
                              </p:par>
                            </p:childTnLst>
                          </p:cTn>
                        </p:par>
                        <p:par>
                          <p:cTn id="21" fill="hold">
                            <p:stCondLst>
                              <p:cond delay="2300"/>
                            </p:stCondLst>
                            <p:childTnLst>
                              <p:par>
                                <p:cTn id="22" presetID="22" presetClass="entr" presetSubtype="8"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250"/>
                                        <p:tgtEl>
                                          <p:spTgt spid="15"/>
                                        </p:tgtEl>
                                      </p:cBhvr>
                                    </p:animEffect>
                                  </p:childTnLst>
                                </p:cTn>
                              </p:par>
                            </p:childTnLst>
                          </p:cTn>
                        </p:par>
                        <p:par>
                          <p:cTn id="25" fill="hold">
                            <p:stCondLst>
                              <p:cond delay="2550"/>
                            </p:stCondLst>
                            <p:childTnLst>
                              <p:par>
                                <p:cTn id="26" presetID="22" presetClass="entr" presetSubtype="4" fill="hold" nodeType="after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down)">
                                      <p:cBhvr>
                                        <p:cTn id="28" dur="250"/>
                                        <p:tgtEl>
                                          <p:spTgt spid="20"/>
                                        </p:tgtEl>
                                      </p:cBhvr>
                                    </p:animEffect>
                                  </p:childTnLst>
                                </p:cTn>
                              </p:par>
                            </p:childTnLst>
                          </p:cTn>
                        </p:par>
                        <p:par>
                          <p:cTn id="29" fill="hold">
                            <p:stCondLst>
                              <p:cond delay="2800"/>
                            </p:stCondLst>
                            <p:childTnLst>
                              <p:par>
                                <p:cTn id="30" presetID="22" presetClass="entr" presetSubtype="8"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left)">
                                      <p:cBhvr>
                                        <p:cTn id="32" dur="250"/>
                                        <p:tgtEl>
                                          <p:spTgt spid="21"/>
                                        </p:tgtEl>
                                      </p:cBhvr>
                                    </p:animEffect>
                                  </p:childTnLst>
                                </p:cTn>
                              </p:par>
                            </p:childTnLst>
                          </p:cTn>
                        </p:par>
                        <p:par>
                          <p:cTn id="33" fill="hold">
                            <p:stCondLst>
                              <p:cond delay="3050"/>
                            </p:stCondLst>
                            <p:childTnLst>
                              <p:par>
                                <p:cTn id="34" presetID="22" presetClass="entr" presetSubtype="4" fill="hold" nodeType="after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down)">
                                      <p:cBhvr>
                                        <p:cTn id="36" dur="250"/>
                                        <p:tgtEl>
                                          <p:spTgt spid="23"/>
                                        </p:tgtEl>
                                      </p:cBhvr>
                                    </p:animEffect>
                                  </p:childTnLst>
                                </p:cTn>
                              </p:par>
                            </p:childTnLst>
                          </p:cTn>
                        </p:par>
                        <p:par>
                          <p:cTn id="37" fill="hold">
                            <p:stCondLst>
                              <p:cond delay="3300"/>
                            </p:stCondLst>
                            <p:childTnLst>
                              <p:par>
                                <p:cTn id="38" presetID="22" presetClass="entr" presetSubtype="8"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left)">
                                      <p:cBhvr>
                                        <p:cTn id="40" dur="250"/>
                                        <p:tgtEl>
                                          <p:spTgt spid="24"/>
                                        </p:tgtEl>
                                      </p:cBhvr>
                                    </p:animEffect>
                                  </p:childTnLst>
                                </p:cTn>
                              </p:par>
                            </p:childTnLst>
                          </p:cTn>
                        </p:par>
                        <p:par>
                          <p:cTn id="41" fill="hold">
                            <p:stCondLst>
                              <p:cond delay="3550"/>
                            </p:stCondLst>
                            <p:childTnLst>
                              <p:par>
                                <p:cTn id="42" presetID="10" presetClass="entr" presetSubtype="0" fill="hold" nodeType="afterEffect">
                                  <p:stCondLst>
                                    <p:cond delay="25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500"/>
                                        <p:tgtEl>
                                          <p:spTgt spid="5"/>
                                        </p:tgtEl>
                                      </p:cBhvr>
                                    </p:animEffect>
                                  </p:childTnLst>
                                </p:cTn>
                              </p:par>
                              <p:par>
                                <p:cTn id="45" presetID="10" presetClass="entr" presetSubtype="0" fill="hold" grpId="0" nodeType="withEffect">
                                  <p:stCondLst>
                                    <p:cond delay="250"/>
                                  </p:stCondLst>
                                  <p:childTnLst>
                                    <p:set>
                                      <p:cBhvr>
                                        <p:cTn id="46" dur="1" fill="hold">
                                          <p:stCondLst>
                                            <p:cond delay="0"/>
                                          </p:stCondLst>
                                        </p:cTn>
                                        <p:tgtEl>
                                          <p:spTgt spid="8">
                                            <p:txEl>
                                              <p:pRg st="0" end="0"/>
                                            </p:txEl>
                                          </p:spTgt>
                                        </p:tgtEl>
                                        <p:attrNameLst>
                                          <p:attrName>style.visibility</p:attrName>
                                        </p:attrNameLst>
                                      </p:cBhvr>
                                      <p:to>
                                        <p:strVal val="visible"/>
                                      </p:to>
                                    </p:set>
                                    <p:animEffect transition="in" filter="fade">
                                      <p:cBhvr>
                                        <p:cTn id="47" dur="500"/>
                                        <p:tgtEl>
                                          <p:spTgt spid="8">
                                            <p:txEl>
                                              <p:pRg st="0" end="0"/>
                                            </p:txEl>
                                          </p:spTgt>
                                        </p:tgtEl>
                                      </p:cBhvr>
                                    </p:animEffect>
                                  </p:childTnLst>
                                </p:cTn>
                              </p:par>
                            </p:childTnLst>
                          </p:cTn>
                        </p:par>
                        <p:par>
                          <p:cTn id="48" fill="hold">
                            <p:stCondLst>
                              <p:cond delay="4300"/>
                            </p:stCondLst>
                            <p:childTnLst>
                              <p:par>
                                <p:cTn id="49" presetID="22" presetClass="entr" presetSubtype="2" fill="hold" grpId="0" nodeType="afterEffect">
                                  <p:stCondLst>
                                    <p:cond delay="0"/>
                                  </p:stCondLst>
                                  <p:childTnLst>
                                    <p:set>
                                      <p:cBhvr>
                                        <p:cTn id="50" dur="1" fill="hold">
                                          <p:stCondLst>
                                            <p:cond delay="0"/>
                                          </p:stCondLst>
                                        </p:cTn>
                                        <p:tgtEl>
                                          <p:spTgt spid="40">
                                            <p:txEl>
                                              <p:pRg st="0" end="0"/>
                                            </p:txEl>
                                          </p:spTgt>
                                        </p:tgtEl>
                                        <p:attrNameLst>
                                          <p:attrName>style.visibility</p:attrName>
                                        </p:attrNameLst>
                                      </p:cBhvr>
                                      <p:to>
                                        <p:strVal val="visible"/>
                                      </p:to>
                                    </p:set>
                                    <p:animEffect transition="in" filter="wipe(right)">
                                      <p:cBhvr>
                                        <p:cTn id="51" dur="500"/>
                                        <p:tgtEl>
                                          <p:spTgt spid="40">
                                            <p:txEl>
                                              <p:pRg st="0" end="0"/>
                                            </p:txEl>
                                          </p:spTgt>
                                        </p:tgtEl>
                                      </p:cBhvr>
                                    </p:animEffect>
                                  </p:childTnLst>
                                </p:cTn>
                              </p:par>
                            </p:childTnLst>
                          </p:cTn>
                        </p:par>
                        <p:par>
                          <p:cTn id="52" fill="hold">
                            <p:stCondLst>
                              <p:cond delay="4800"/>
                            </p:stCondLst>
                            <p:childTnLst>
                              <p:par>
                                <p:cTn id="53" presetID="10" presetClass="entr" presetSubtype="0" fill="hold" grpId="0" nodeType="afterEffect">
                                  <p:stCondLst>
                                    <p:cond delay="0"/>
                                  </p:stCondLst>
                                  <p:childTnLst>
                                    <p:set>
                                      <p:cBhvr>
                                        <p:cTn id="54" dur="1" fill="hold">
                                          <p:stCondLst>
                                            <p:cond delay="0"/>
                                          </p:stCondLst>
                                        </p:cTn>
                                        <p:tgtEl>
                                          <p:spTgt spid="39">
                                            <p:txEl>
                                              <p:pRg st="0" end="0"/>
                                            </p:txEl>
                                          </p:spTgt>
                                        </p:tgtEl>
                                        <p:attrNameLst>
                                          <p:attrName>style.visibility</p:attrName>
                                        </p:attrNameLst>
                                      </p:cBhvr>
                                      <p:to>
                                        <p:strVal val="visible"/>
                                      </p:to>
                                    </p:set>
                                    <p:animEffect transition="in" filter="fade">
                                      <p:cBhvr>
                                        <p:cTn id="55" dur="500"/>
                                        <p:tgtEl>
                                          <p:spTgt spid="39">
                                            <p:txEl>
                                              <p:pRg st="0" end="0"/>
                                            </p:txEl>
                                          </p:spTgt>
                                        </p:tgtEl>
                                      </p:cBhvr>
                                    </p:animEffect>
                                  </p:childTnLst>
                                </p:cTn>
                              </p:par>
                            </p:childTnLst>
                          </p:cTn>
                        </p:par>
                        <p:par>
                          <p:cTn id="56" fill="hold">
                            <p:stCondLst>
                              <p:cond delay="5300"/>
                            </p:stCondLst>
                            <p:childTnLst>
                              <p:par>
                                <p:cTn id="57" presetID="10" presetClass="entr" presetSubtype="0" fill="hold" nodeType="afterEffect">
                                  <p:stCondLst>
                                    <p:cond delay="250"/>
                                  </p:stCondLst>
                                  <p:childTnLst>
                                    <p:set>
                                      <p:cBhvr>
                                        <p:cTn id="58" dur="1" fill="hold">
                                          <p:stCondLst>
                                            <p:cond delay="0"/>
                                          </p:stCondLst>
                                        </p:cTn>
                                        <p:tgtEl>
                                          <p:spTgt spid="26"/>
                                        </p:tgtEl>
                                        <p:attrNameLst>
                                          <p:attrName>style.visibility</p:attrName>
                                        </p:attrNameLst>
                                      </p:cBhvr>
                                      <p:to>
                                        <p:strVal val="visible"/>
                                      </p:to>
                                    </p:set>
                                    <p:animEffect transition="in" filter="fade">
                                      <p:cBhvr>
                                        <p:cTn id="59" dur="500"/>
                                        <p:tgtEl>
                                          <p:spTgt spid="26"/>
                                        </p:tgtEl>
                                      </p:cBhvr>
                                    </p:animEffect>
                                  </p:childTnLst>
                                </p:cTn>
                              </p:par>
                              <p:par>
                                <p:cTn id="60" presetID="10" presetClass="entr" presetSubtype="0" fill="hold" grpId="0" nodeType="withEffect">
                                  <p:stCondLst>
                                    <p:cond delay="250"/>
                                  </p:stCondLst>
                                  <p:childTnLst>
                                    <p:set>
                                      <p:cBhvr>
                                        <p:cTn id="61" dur="1" fill="hold">
                                          <p:stCondLst>
                                            <p:cond delay="0"/>
                                          </p:stCondLst>
                                        </p:cTn>
                                        <p:tgtEl>
                                          <p:spTgt spid="29">
                                            <p:txEl>
                                              <p:pRg st="0" end="0"/>
                                            </p:txEl>
                                          </p:spTgt>
                                        </p:tgtEl>
                                        <p:attrNameLst>
                                          <p:attrName>style.visibility</p:attrName>
                                        </p:attrNameLst>
                                      </p:cBhvr>
                                      <p:to>
                                        <p:strVal val="visible"/>
                                      </p:to>
                                    </p:set>
                                    <p:animEffect transition="in" filter="fade">
                                      <p:cBhvr>
                                        <p:cTn id="62" dur="500"/>
                                        <p:tgtEl>
                                          <p:spTgt spid="29">
                                            <p:txEl>
                                              <p:pRg st="0" end="0"/>
                                            </p:txEl>
                                          </p:spTgt>
                                        </p:tgtEl>
                                      </p:cBhvr>
                                    </p:animEffect>
                                  </p:childTnLst>
                                </p:cTn>
                              </p:par>
                            </p:childTnLst>
                          </p:cTn>
                        </p:par>
                        <p:par>
                          <p:cTn id="63" fill="hold">
                            <p:stCondLst>
                              <p:cond delay="6050"/>
                            </p:stCondLst>
                            <p:childTnLst>
                              <p:par>
                                <p:cTn id="64" presetID="22" presetClass="entr" presetSubtype="2" fill="hold" grpId="0" nodeType="afterEffect">
                                  <p:stCondLst>
                                    <p:cond delay="0"/>
                                  </p:stCondLst>
                                  <p:childTnLst>
                                    <p:set>
                                      <p:cBhvr>
                                        <p:cTn id="65" dur="1" fill="hold">
                                          <p:stCondLst>
                                            <p:cond delay="0"/>
                                          </p:stCondLst>
                                        </p:cTn>
                                        <p:tgtEl>
                                          <p:spTgt spid="41">
                                            <p:txEl>
                                              <p:pRg st="0" end="0"/>
                                            </p:txEl>
                                          </p:spTgt>
                                        </p:tgtEl>
                                        <p:attrNameLst>
                                          <p:attrName>style.visibility</p:attrName>
                                        </p:attrNameLst>
                                      </p:cBhvr>
                                      <p:to>
                                        <p:strVal val="visible"/>
                                      </p:to>
                                    </p:set>
                                    <p:animEffect transition="in" filter="wipe(right)">
                                      <p:cBhvr>
                                        <p:cTn id="66" dur="500"/>
                                        <p:tgtEl>
                                          <p:spTgt spid="41">
                                            <p:txEl>
                                              <p:pRg st="0" end="0"/>
                                            </p:txEl>
                                          </p:spTgt>
                                        </p:tgtEl>
                                      </p:cBhvr>
                                    </p:animEffect>
                                  </p:childTnLst>
                                </p:cTn>
                              </p:par>
                            </p:childTnLst>
                          </p:cTn>
                        </p:par>
                        <p:par>
                          <p:cTn id="67" fill="hold">
                            <p:stCondLst>
                              <p:cond delay="6550"/>
                            </p:stCondLst>
                            <p:childTnLst>
                              <p:par>
                                <p:cTn id="68" presetID="10" presetClass="entr" presetSubtype="0" fill="hold" grpId="0" nodeType="afterEffect">
                                  <p:stCondLst>
                                    <p:cond delay="0"/>
                                  </p:stCondLst>
                                  <p:childTnLst>
                                    <p:set>
                                      <p:cBhvr>
                                        <p:cTn id="69" dur="1" fill="hold">
                                          <p:stCondLst>
                                            <p:cond delay="0"/>
                                          </p:stCondLst>
                                        </p:cTn>
                                        <p:tgtEl>
                                          <p:spTgt spid="43">
                                            <p:txEl>
                                              <p:pRg st="0" end="0"/>
                                            </p:txEl>
                                          </p:spTgt>
                                        </p:tgtEl>
                                        <p:attrNameLst>
                                          <p:attrName>style.visibility</p:attrName>
                                        </p:attrNameLst>
                                      </p:cBhvr>
                                      <p:to>
                                        <p:strVal val="visible"/>
                                      </p:to>
                                    </p:set>
                                    <p:animEffect transition="in" filter="fade">
                                      <p:cBhvr>
                                        <p:cTn id="70" dur="500"/>
                                        <p:tgtEl>
                                          <p:spTgt spid="43">
                                            <p:txEl>
                                              <p:pRg st="0" end="0"/>
                                            </p:txEl>
                                          </p:spTgt>
                                        </p:tgtEl>
                                      </p:cBhvr>
                                    </p:animEffect>
                                  </p:childTnLst>
                                </p:cTn>
                              </p:par>
                            </p:childTnLst>
                          </p:cTn>
                        </p:par>
                        <p:par>
                          <p:cTn id="71" fill="hold">
                            <p:stCondLst>
                              <p:cond delay="7050"/>
                            </p:stCondLst>
                            <p:childTnLst>
                              <p:par>
                                <p:cTn id="72" presetID="10" presetClass="entr" presetSubtype="0" fill="hold" nodeType="afterEffect">
                                  <p:stCondLst>
                                    <p:cond delay="250"/>
                                  </p:stCondLst>
                                  <p:childTnLst>
                                    <p:set>
                                      <p:cBhvr>
                                        <p:cTn id="73" dur="1" fill="hold">
                                          <p:stCondLst>
                                            <p:cond delay="0"/>
                                          </p:stCondLst>
                                        </p:cTn>
                                        <p:tgtEl>
                                          <p:spTgt spid="32"/>
                                        </p:tgtEl>
                                        <p:attrNameLst>
                                          <p:attrName>style.visibility</p:attrName>
                                        </p:attrNameLst>
                                      </p:cBhvr>
                                      <p:to>
                                        <p:strVal val="visible"/>
                                      </p:to>
                                    </p:set>
                                    <p:animEffect transition="in" filter="fade">
                                      <p:cBhvr>
                                        <p:cTn id="74" dur="500"/>
                                        <p:tgtEl>
                                          <p:spTgt spid="32"/>
                                        </p:tgtEl>
                                      </p:cBhvr>
                                    </p:animEffect>
                                  </p:childTnLst>
                                </p:cTn>
                              </p:par>
                              <p:par>
                                <p:cTn id="75" presetID="10" presetClass="entr" presetSubtype="0" fill="hold" grpId="0" nodeType="withEffect">
                                  <p:stCondLst>
                                    <p:cond delay="250"/>
                                  </p:stCondLst>
                                  <p:childTnLst>
                                    <p:set>
                                      <p:cBhvr>
                                        <p:cTn id="76" dur="1" fill="hold">
                                          <p:stCondLst>
                                            <p:cond delay="0"/>
                                          </p:stCondLst>
                                        </p:cTn>
                                        <p:tgtEl>
                                          <p:spTgt spid="35">
                                            <p:txEl>
                                              <p:pRg st="0" end="0"/>
                                            </p:txEl>
                                          </p:spTgt>
                                        </p:tgtEl>
                                        <p:attrNameLst>
                                          <p:attrName>style.visibility</p:attrName>
                                        </p:attrNameLst>
                                      </p:cBhvr>
                                      <p:to>
                                        <p:strVal val="visible"/>
                                      </p:to>
                                    </p:set>
                                    <p:animEffect transition="in" filter="fade">
                                      <p:cBhvr>
                                        <p:cTn id="77" dur="500"/>
                                        <p:tgtEl>
                                          <p:spTgt spid="35">
                                            <p:txEl>
                                              <p:pRg st="0" end="0"/>
                                            </p:txEl>
                                          </p:spTgt>
                                        </p:tgtEl>
                                      </p:cBhvr>
                                    </p:animEffect>
                                  </p:childTnLst>
                                </p:cTn>
                              </p:par>
                            </p:childTnLst>
                          </p:cTn>
                        </p:par>
                        <p:par>
                          <p:cTn id="78" fill="hold">
                            <p:stCondLst>
                              <p:cond delay="7800"/>
                            </p:stCondLst>
                            <p:childTnLst>
                              <p:par>
                                <p:cTn id="79" presetID="22" presetClass="entr" presetSubtype="2" fill="hold" grpId="0" nodeType="afterEffect">
                                  <p:stCondLst>
                                    <p:cond delay="0"/>
                                  </p:stCondLst>
                                  <p:childTnLst>
                                    <p:set>
                                      <p:cBhvr>
                                        <p:cTn id="80" dur="1" fill="hold">
                                          <p:stCondLst>
                                            <p:cond delay="0"/>
                                          </p:stCondLst>
                                        </p:cTn>
                                        <p:tgtEl>
                                          <p:spTgt spid="42">
                                            <p:txEl>
                                              <p:pRg st="0" end="0"/>
                                            </p:txEl>
                                          </p:spTgt>
                                        </p:tgtEl>
                                        <p:attrNameLst>
                                          <p:attrName>style.visibility</p:attrName>
                                        </p:attrNameLst>
                                      </p:cBhvr>
                                      <p:to>
                                        <p:strVal val="visible"/>
                                      </p:to>
                                    </p:set>
                                    <p:animEffect transition="in" filter="wipe(right)">
                                      <p:cBhvr>
                                        <p:cTn id="81" dur="500"/>
                                        <p:tgtEl>
                                          <p:spTgt spid="42">
                                            <p:txEl>
                                              <p:pRg st="0" end="0"/>
                                            </p:txEl>
                                          </p:spTgt>
                                        </p:tgtEl>
                                      </p:cBhvr>
                                    </p:animEffect>
                                  </p:childTnLst>
                                </p:cTn>
                              </p:par>
                            </p:childTnLst>
                          </p:cTn>
                        </p:par>
                        <p:par>
                          <p:cTn id="82" fill="hold">
                            <p:stCondLst>
                              <p:cond delay="8300"/>
                            </p:stCondLst>
                            <p:childTnLst>
                              <p:par>
                                <p:cTn id="83" presetID="10" presetClass="entr" presetSubtype="0" fill="hold" grpId="0" nodeType="afterEffect">
                                  <p:stCondLst>
                                    <p:cond delay="0"/>
                                  </p:stCondLst>
                                  <p:childTnLst>
                                    <p:set>
                                      <p:cBhvr>
                                        <p:cTn id="84" dur="1" fill="hold">
                                          <p:stCondLst>
                                            <p:cond delay="0"/>
                                          </p:stCondLst>
                                        </p:cTn>
                                        <p:tgtEl>
                                          <p:spTgt spid="45">
                                            <p:txEl>
                                              <p:pRg st="0" end="0"/>
                                            </p:txEl>
                                          </p:spTgt>
                                        </p:tgtEl>
                                        <p:attrNameLst>
                                          <p:attrName>style.visibility</p:attrName>
                                        </p:attrNameLst>
                                      </p:cBhvr>
                                      <p:to>
                                        <p:strVal val="visible"/>
                                      </p:to>
                                    </p:set>
                                    <p:animEffect transition="in" filter="fade">
                                      <p:cBhvr>
                                        <p:cTn id="85" dur="500"/>
                                        <p:tgtEl>
                                          <p:spTgt spid="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29" grpId="0" build="p">
        <p:tmplLst>
          <p:tmpl lvl="1">
            <p:tnLst>
              <p:par>
                <p:cTn presetID="10" presetClass="entr" presetSubtype="0" fill="hold" nodeType="withEffect">
                  <p:stCondLst>
                    <p:cond delay="25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5" grpId="0" build="p">
        <p:tmplLst>
          <p:tmpl lvl="1">
            <p:tnLst>
              <p:par>
                <p:cTn presetID="10" presetClass="entr" presetSubtype="0" fill="hold" nodeType="withEffect">
                  <p:stCondLst>
                    <p:cond delay="25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9" grpId="0" build="p">
        <p:tmplLst>
          <p:tmpl lvl="1">
            <p:tnLst>
              <p:par>
                <p:cTn presetID="10" presetClass="entr" presetSubtype="0"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2" presetClass="entr" presetSubtype="2"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wipe(right)">
                      <p:cBhvr>
                        <p:cTn dur="500"/>
                        <p:tgtEl>
                          <p:spTgt spid="40"/>
                        </p:tgtEl>
                      </p:cBhvr>
                    </p:animEffect>
                  </p:childTnLst>
                </p:cTn>
              </p:par>
            </p:tnLst>
          </p:tmpl>
        </p:tmplLst>
      </p:bldP>
      <p:bldP spid="41" grpId="0" build="p">
        <p:tmplLst>
          <p:tmpl lvl="1">
            <p:tnLst>
              <p:par>
                <p:cTn presetID="22" presetClass="entr" presetSubtype="2"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wipe(right)">
                      <p:cBhvr>
                        <p:cTn dur="500"/>
                        <p:tgtEl>
                          <p:spTgt spid="41"/>
                        </p:tgtEl>
                      </p:cBhvr>
                    </p:animEffect>
                  </p:childTnLst>
                </p:cTn>
              </p:par>
            </p:tnLst>
          </p:tmpl>
        </p:tmplLst>
      </p:bldP>
      <p:bldP spid="42" grpId="0" build="p">
        <p:tmplLst>
          <p:tmpl lvl="1">
            <p:tnLst>
              <p:par>
                <p:cTn presetID="22" presetClass="entr" presetSubtype="2"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wipe(right)">
                      <p:cBhvr>
                        <p:cTn dur="500"/>
                        <p:tgtEl>
                          <p:spTgt spid="42"/>
                        </p:tgtEl>
                      </p:cBhvr>
                    </p:animEffect>
                  </p:childTnLst>
                </p:cTn>
              </p:par>
            </p:tnLst>
          </p:tmpl>
        </p:tmplLst>
      </p:bldP>
      <p:bldP spid="43" grpId="0" build="p">
        <p:tmplLst>
          <p:tmpl lvl="1">
            <p:tnLst>
              <p:par>
                <p:cTn presetID="10" presetClass="entr" presetSubtype="0" fill="hold" nodeType="afterEffect">
                  <p:stCondLst>
                    <p:cond delay="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5" grpId="0" build="p">
        <p:tmplLst>
          <p:tmpl lvl="1">
            <p:tnLst>
              <p:par>
                <p:cTn presetID="10"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31" grpId="0"/>
      <p:bldP spid="36" grpId="0">
        <p:tmplLst>
          <p:tmpl>
            <p:tnLst>
              <p:par>
                <p:cTn presetID="10"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Phone white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20" name="Group 19"/>
          <p:cNvGrpSpPr/>
          <p:nvPr userDrawn="1"/>
        </p:nvGrpSpPr>
        <p:grpSpPr>
          <a:xfrm>
            <a:off x="2363197" y="932536"/>
            <a:ext cx="2388720" cy="4986623"/>
            <a:chOff x="2791402" y="1050114"/>
            <a:chExt cx="3909098" cy="8159261"/>
          </a:xfrm>
        </p:grpSpPr>
        <p:sp>
          <p:nvSpPr>
            <p:cNvPr id="7" name="Rectangle 6"/>
            <p:cNvSpPr/>
            <p:nvPr userDrawn="1"/>
          </p:nvSpPr>
          <p:spPr>
            <a:xfrm>
              <a:off x="2791402" y="2914753"/>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6" name="Rectangle 5"/>
            <p:cNvSpPr/>
            <p:nvPr userDrawn="1"/>
          </p:nvSpPr>
          <p:spPr>
            <a:xfrm>
              <a:off x="2791402" y="2157516"/>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8" name="Rectangle: Rounded Corners 7"/>
            <p:cNvSpPr/>
            <p:nvPr userDrawn="1"/>
          </p:nvSpPr>
          <p:spPr>
            <a:xfrm>
              <a:off x="2831885" y="1050114"/>
              <a:ext cx="3868615" cy="8159261"/>
            </a:xfrm>
            <a:prstGeom prst="roundRect">
              <a:avLst>
                <a:gd name="adj" fmla="val 13394"/>
              </a:avLst>
            </a:prstGeom>
            <a:solidFill>
              <a:srgbClr val="F8F8F8"/>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3" name="Rectangle: Rounded Corners 12"/>
            <p:cNvSpPr/>
            <p:nvPr userDrawn="1"/>
          </p:nvSpPr>
          <p:spPr>
            <a:xfrm>
              <a:off x="3102492" y="2157516"/>
              <a:ext cx="3327400" cy="592012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9" name="Oval 8"/>
            <p:cNvSpPr/>
            <p:nvPr userDrawn="1"/>
          </p:nvSpPr>
          <p:spPr>
            <a:xfrm>
              <a:off x="4348798" y="1694059"/>
              <a:ext cx="95103" cy="951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0" name="Rectangle: Rounded Corners 9"/>
            <p:cNvSpPr/>
            <p:nvPr userDrawn="1"/>
          </p:nvSpPr>
          <p:spPr>
            <a:xfrm flipV="1">
              <a:off x="4538816" y="1701266"/>
              <a:ext cx="644770" cy="81083"/>
            </a:xfrm>
            <a:prstGeom prst="roundRect">
              <a:avLst>
                <a:gd name="adj"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1" name="Oval 10"/>
            <p:cNvSpPr/>
            <p:nvPr userDrawn="1"/>
          </p:nvSpPr>
          <p:spPr>
            <a:xfrm>
              <a:off x="4699591" y="1373161"/>
              <a:ext cx="133203" cy="1332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2" name="Oval 11"/>
            <p:cNvSpPr/>
            <p:nvPr userDrawn="1"/>
          </p:nvSpPr>
          <p:spPr>
            <a:xfrm>
              <a:off x="4420522" y="8297836"/>
              <a:ext cx="691341" cy="69134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30" name="Picture Placeholder 6"/>
          <p:cNvSpPr>
            <a:spLocks noGrp="1"/>
          </p:cNvSpPr>
          <p:nvPr>
            <p:ph type="pic" sz="quarter" idx="15"/>
          </p:nvPr>
        </p:nvSpPr>
        <p:spPr>
          <a:xfrm>
            <a:off x="2565993" y="1626919"/>
            <a:ext cx="2012097" cy="3587864"/>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1" name="Title 1"/>
          <p:cNvSpPr>
            <a:spLocks noGrp="1"/>
          </p:cNvSpPr>
          <p:nvPr>
            <p:ph type="title" hasCustomPrompt="1"/>
          </p:nvPr>
        </p:nvSpPr>
        <p:spPr>
          <a:xfrm>
            <a:off x="5943470" y="1347427"/>
            <a:ext cx="4954433" cy="201776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32" name="Straight Connector 31"/>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84261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wipe(right)">
                                      <p:cBhvr>
                                        <p:cTn id="14" dur="500"/>
                                        <p:tgtEl>
                                          <p:spTgt spid="32"/>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1000" fill="hold"/>
                                        <p:tgtEl>
                                          <p:spTgt spid="31"/>
                                        </p:tgtEl>
                                        <p:attrNameLst>
                                          <p:attrName>ppt_x</p:attrName>
                                        </p:attrNameLst>
                                      </p:cBhvr>
                                      <p:tavLst>
                                        <p:tav tm="0">
                                          <p:val>
                                            <p:strVal val="#ppt_x"/>
                                          </p:val>
                                        </p:tav>
                                        <p:tav tm="100000">
                                          <p:val>
                                            <p:strVal val="#ppt_x"/>
                                          </p:val>
                                        </p:tav>
                                      </p:tavLst>
                                    </p:anim>
                                    <p:anim calcmode="lin" valueType="num">
                                      <p:cBhvr additive="base">
                                        <p:cTn id="18" dur="1000" fill="hold"/>
                                        <p:tgtEl>
                                          <p:spTgt spid="31"/>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P spid="33" grpId="0">
        <p:tmplLst>
          <p:tmpl>
            <p:tnLst>
              <p:par>
                <p:cTn presetID="10" presetClass="entr" presetSubtype="0" fill="hold" nodeType="afterEffect">
                  <p:stCondLst>
                    <p:cond delay="25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Phone white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25" name="Group 24"/>
          <p:cNvGrpSpPr/>
          <p:nvPr userDrawn="1"/>
        </p:nvGrpSpPr>
        <p:grpSpPr>
          <a:xfrm>
            <a:off x="1258593" y="932537"/>
            <a:ext cx="3554186" cy="5925464"/>
            <a:chOff x="1887889" y="1398589"/>
            <a:chExt cx="5331279" cy="8886825"/>
          </a:xfrm>
        </p:grpSpPr>
        <p:sp>
          <p:nvSpPr>
            <p:cNvPr id="6" name="Rectangle 5"/>
            <p:cNvSpPr/>
            <p:nvPr userDrawn="1"/>
          </p:nvSpPr>
          <p:spPr>
            <a:xfrm>
              <a:off x="1887889" y="3941607"/>
              <a:ext cx="175370" cy="69379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Rectangle 6"/>
            <p:cNvSpPr/>
            <p:nvPr userDrawn="1"/>
          </p:nvSpPr>
          <p:spPr>
            <a:xfrm>
              <a:off x="1887889" y="2908877"/>
              <a:ext cx="175370" cy="69379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8" name="Freeform: Shape 17"/>
            <p:cNvSpPr/>
            <p:nvPr userDrawn="1"/>
          </p:nvSpPr>
          <p:spPr>
            <a:xfrm>
              <a:off x="1943100" y="1398589"/>
              <a:ext cx="5276068" cy="8886825"/>
            </a:xfrm>
            <a:custGeom>
              <a:avLst/>
              <a:gdLst>
                <a:gd name="connsiteX0" fmla="*/ 706677 w 5276068"/>
                <a:gd name="connsiteY0" fmla="*/ 0 h 8886825"/>
                <a:gd name="connsiteX1" fmla="*/ 4569391 w 5276068"/>
                <a:gd name="connsiteY1" fmla="*/ 0 h 8886825"/>
                <a:gd name="connsiteX2" fmla="*/ 5276068 w 5276068"/>
                <a:gd name="connsiteY2" fmla="*/ 706677 h 8886825"/>
                <a:gd name="connsiteX3" fmla="*/ 5276068 w 5276068"/>
                <a:gd name="connsiteY3" fmla="*/ 8886825 h 8886825"/>
                <a:gd name="connsiteX4" fmla="*/ 0 w 5276068"/>
                <a:gd name="connsiteY4" fmla="*/ 8886825 h 8886825"/>
                <a:gd name="connsiteX5" fmla="*/ 0 w 5276068"/>
                <a:gd name="connsiteY5" fmla="*/ 706677 h 8886825"/>
                <a:gd name="connsiteX6" fmla="*/ 706677 w 5276068"/>
                <a:gd name="connsiteY6" fmla="*/ 0 h 888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6068" h="8886825">
                  <a:moveTo>
                    <a:pt x="706677" y="0"/>
                  </a:moveTo>
                  <a:lnTo>
                    <a:pt x="4569391" y="0"/>
                  </a:lnTo>
                  <a:cubicBezTo>
                    <a:pt x="4959678" y="0"/>
                    <a:pt x="5276068" y="316390"/>
                    <a:pt x="5276068" y="706677"/>
                  </a:cubicBezTo>
                  <a:lnTo>
                    <a:pt x="5276068" y="8886825"/>
                  </a:lnTo>
                  <a:lnTo>
                    <a:pt x="0" y="8886825"/>
                  </a:lnTo>
                  <a:lnTo>
                    <a:pt x="0" y="706677"/>
                  </a:lnTo>
                  <a:cubicBezTo>
                    <a:pt x="0" y="316390"/>
                    <a:pt x="316390" y="0"/>
                    <a:pt x="706677" y="0"/>
                  </a:cubicBezTo>
                  <a:close/>
                </a:path>
              </a:pathLst>
            </a:custGeom>
            <a:solidFill>
              <a:srgbClr val="F8F8F8"/>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16" name="Freeform: Shape 15"/>
            <p:cNvSpPr/>
            <p:nvPr userDrawn="1"/>
          </p:nvSpPr>
          <p:spPr>
            <a:xfrm>
              <a:off x="2312158" y="2908877"/>
              <a:ext cx="4537952" cy="7376536"/>
            </a:xfrm>
            <a:custGeom>
              <a:avLst/>
              <a:gdLst>
                <a:gd name="connsiteX0" fmla="*/ 63531 w 4537952"/>
                <a:gd name="connsiteY0" fmla="*/ 0 h 7376536"/>
                <a:gd name="connsiteX1" fmla="*/ 4474421 w 4537952"/>
                <a:gd name="connsiteY1" fmla="*/ 0 h 7376536"/>
                <a:gd name="connsiteX2" fmla="*/ 4537952 w 4537952"/>
                <a:gd name="connsiteY2" fmla="*/ 63531 h 7376536"/>
                <a:gd name="connsiteX3" fmla="*/ 4537952 w 4537952"/>
                <a:gd name="connsiteY3" fmla="*/ 7376536 h 7376536"/>
                <a:gd name="connsiteX4" fmla="*/ 0 w 4537952"/>
                <a:gd name="connsiteY4" fmla="*/ 7376536 h 7376536"/>
                <a:gd name="connsiteX5" fmla="*/ 0 w 4537952"/>
                <a:gd name="connsiteY5" fmla="*/ 63531 h 7376536"/>
                <a:gd name="connsiteX6" fmla="*/ 63531 w 4537952"/>
                <a:gd name="connsiteY6" fmla="*/ 0 h 737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7952" h="7376536">
                  <a:moveTo>
                    <a:pt x="63531" y="0"/>
                  </a:moveTo>
                  <a:lnTo>
                    <a:pt x="4474421" y="0"/>
                  </a:lnTo>
                  <a:cubicBezTo>
                    <a:pt x="4509508" y="0"/>
                    <a:pt x="4537952" y="28444"/>
                    <a:pt x="4537952" y="63531"/>
                  </a:cubicBezTo>
                  <a:lnTo>
                    <a:pt x="4537952" y="7376536"/>
                  </a:lnTo>
                  <a:lnTo>
                    <a:pt x="0" y="7376536"/>
                  </a:lnTo>
                  <a:lnTo>
                    <a:pt x="0" y="63531"/>
                  </a:lnTo>
                  <a:cubicBezTo>
                    <a:pt x="0" y="28444"/>
                    <a:pt x="28444" y="0"/>
                    <a:pt x="63531" y="0"/>
                  </a:cubicBezTo>
                  <a:close/>
                </a:path>
              </a:pathLst>
            </a:cu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10" name="Oval 9"/>
            <p:cNvSpPr/>
            <p:nvPr userDrawn="1"/>
          </p:nvSpPr>
          <p:spPr>
            <a:xfrm>
              <a:off x="4011886" y="2276809"/>
              <a:ext cx="129703" cy="1297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1" name="Rectangle: Rounded Corners 10"/>
            <p:cNvSpPr/>
            <p:nvPr userDrawn="1"/>
          </p:nvSpPr>
          <p:spPr>
            <a:xfrm flipV="1">
              <a:off x="4271035" y="2286638"/>
              <a:ext cx="879346" cy="110582"/>
            </a:xfrm>
            <a:prstGeom prst="roundRect">
              <a:avLst>
                <a:gd name="adj"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2" name="Oval 11"/>
            <p:cNvSpPr/>
            <p:nvPr userDrawn="1"/>
          </p:nvSpPr>
          <p:spPr>
            <a:xfrm>
              <a:off x="4490302" y="1839164"/>
              <a:ext cx="181664" cy="181664"/>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1" name="Title 1"/>
          <p:cNvSpPr>
            <a:spLocks noGrp="1"/>
          </p:cNvSpPr>
          <p:nvPr>
            <p:ph type="title" hasCustomPrompt="1"/>
          </p:nvPr>
        </p:nvSpPr>
        <p:spPr>
          <a:xfrm>
            <a:off x="5943470" y="1347427"/>
            <a:ext cx="4954433" cy="201776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22" name="Straight Connector 21"/>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4" name="Picture Placeholder 6"/>
          <p:cNvSpPr>
            <a:spLocks noGrp="1"/>
          </p:cNvSpPr>
          <p:nvPr>
            <p:ph type="pic" sz="quarter" idx="15"/>
          </p:nvPr>
        </p:nvSpPr>
        <p:spPr>
          <a:xfrm>
            <a:off x="1561723" y="1965101"/>
            <a:ext cx="3000000" cy="489289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115590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right)">
                                      <p:cBhvr>
                                        <p:cTn id="14" dur="500"/>
                                        <p:tgtEl>
                                          <p:spTgt spid="22"/>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1000" fill="hold"/>
                                        <p:tgtEl>
                                          <p:spTgt spid="21"/>
                                        </p:tgtEl>
                                        <p:attrNameLst>
                                          <p:attrName>ppt_x</p:attrName>
                                        </p:attrNameLst>
                                      </p:cBhvr>
                                      <p:tavLst>
                                        <p:tav tm="0">
                                          <p:val>
                                            <p:strVal val="#ppt_x"/>
                                          </p:val>
                                        </p:tav>
                                        <p:tav tm="100000">
                                          <p:val>
                                            <p:strVal val="#ppt_x"/>
                                          </p:val>
                                        </p:tav>
                                      </p:tavLst>
                                    </p:anim>
                                    <p:anim calcmode="lin" valueType="num">
                                      <p:cBhvr additive="base">
                                        <p:cTn id="18" dur="1000" fill="hold"/>
                                        <p:tgtEl>
                                          <p:spTgt spid="21"/>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tmplLst>
          <p:tmpl>
            <p:tnLst>
              <p:par>
                <p:cTn presetID="10" presetClass="entr" presetSubtype="0" fill="hold" nodeType="afterEffect">
                  <p:stCondLst>
                    <p:cond delay="25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animBg="1"/>
    </p:bld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Phone black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20" name="Group 19"/>
          <p:cNvGrpSpPr/>
          <p:nvPr userDrawn="1"/>
        </p:nvGrpSpPr>
        <p:grpSpPr>
          <a:xfrm>
            <a:off x="2363197" y="932536"/>
            <a:ext cx="2388720" cy="4986623"/>
            <a:chOff x="2791402" y="1050114"/>
            <a:chExt cx="3909098" cy="8159261"/>
          </a:xfrm>
        </p:grpSpPr>
        <p:sp>
          <p:nvSpPr>
            <p:cNvPr id="7" name="Rectangle 6"/>
            <p:cNvSpPr/>
            <p:nvPr userDrawn="1"/>
          </p:nvSpPr>
          <p:spPr>
            <a:xfrm>
              <a:off x="2791402" y="2914753"/>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6" name="Rectangle 5"/>
            <p:cNvSpPr/>
            <p:nvPr userDrawn="1"/>
          </p:nvSpPr>
          <p:spPr>
            <a:xfrm>
              <a:off x="2791402" y="2157516"/>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8" name="Rectangle: Rounded Corners 7"/>
            <p:cNvSpPr/>
            <p:nvPr userDrawn="1"/>
          </p:nvSpPr>
          <p:spPr>
            <a:xfrm>
              <a:off x="2831885" y="1050114"/>
              <a:ext cx="3868615" cy="8159261"/>
            </a:xfrm>
            <a:prstGeom prst="roundRect">
              <a:avLst>
                <a:gd name="adj" fmla="val 13394"/>
              </a:avLst>
            </a:prstGeom>
            <a:solidFill>
              <a:schemeClr val="tx1"/>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3" name="Rectangle: Rounded Corners 12"/>
            <p:cNvSpPr/>
            <p:nvPr userDrawn="1"/>
          </p:nvSpPr>
          <p:spPr>
            <a:xfrm>
              <a:off x="3102492" y="2157516"/>
              <a:ext cx="3327400" cy="592012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9" name="Oval 8"/>
            <p:cNvSpPr/>
            <p:nvPr userDrawn="1"/>
          </p:nvSpPr>
          <p:spPr>
            <a:xfrm>
              <a:off x="4348798" y="1694059"/>
              <a:ext cx="95103" cy="951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0" name="Rectangle: Rounded Corners 9"/>
            <p:cNvSpPr/>
            <p:nvPr userDrawn="1"/>
          </p:nvSpPr>
          <p:spPr>
            <a:xfrm flipV="1">
              <a:off x="4538816" y="1701266"/>
              <a:ext cx="644770" cy="81083"/>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1" name="Oval 10"/>
            <p:cNvSpPr/>
            <p:nvPr userDrawn="1"/>
          </p:nvSpPr>
          <p:spPr>
            <a:xfrm>
              <a:off x="4699591" y="1373161"/>
              <a:ext cx="133203" cy="1332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2" name="Oval 11"/>
            <p:cNvSpPr/>
            <p:nvPr userDrawn="1"/>
          </p:nvSpPr>
          <p:spPr>
            <a:xfrm>
              <a:off x="4420522" y="8297836"/>
              <a:ext cx="691341" cy="69134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30" name="Picture Placeholder 6"/>
          <p:cNvSpPr>
            <a:spLocks noGrp="1"/>
          </p:cNvSpPr>
          <p:nvPr>
            <p:ph type="pic" sz="quarter" idx="15"/>
          </p:nvPr>
        </p:nvSpPr>
        <p:spPr>
          <a:xfrm>
            <a:off x="2565993" y="1626919"/>
            <a:ext cx="2012097" cy="3587864"/>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6" name="Title 1"/>
          <p:cNvSpPr>
            <a:spLocks noGrp="1"/>
          </p:cNvSpPr>
          <p:nvPr>
            <p:ph type="title" hasCustomPrompt="1"/>
          </p:nvPr>
        </p:nvSpPr>
        <p:spPr>
          <a:xfrm>
            <a:off x="5943470" y="1347427"/>
            <a:ext cx="4954433" cy="201776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17" name="Straight Connector 16"/>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82664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wipe(right)">
                                      <p:cBhvr>
                                        <p:cTn id="14" dur="500"/>
                                        <p:tgtEl>
                                          <p:spTgt spid="17"/>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1000" fill="hold"/>
                                        <p:tgtEl>
                                          <p:spTgt spid="16"/>
                                        </p:tgtEl>
                                        <p:attrNameLst>
                                          <p:attrName>ppt_x</p:attrName>
                                        </p:attrNameLst>
                                      </p:cBhvr>
                                      <p:tavLst>
                                        <p:tav tm="0">
                                          <p:val>
                                            <p:strVal val="#ppt_x"/>
                                          </p:val>
                                        </p:tav>
                                        <p:tav tm="100000">
                                          <p:val>
                                            <p:strVal val="#ppt_x"/>
                                          </p:val>
                                        </p:tav>
                                      </p:tavLst>
                                    </p:anim>
                                    <p:anim calcmode="lin" valueType="num">
                                      <p:cBhvr additive="base">
                                        <p:cTn id="18" dur="1000" fill="hold"/>
                                        <p:tgtEl>
                                          <p:spTgt spid="16"/>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16" grpId="0"/>
      <p:bldP spid="18" grpId="0">
        <p:tmplLst>
          <p:tmpl>
            <p:tnLst>
              <p:par>
                <p:cTn presetID="10" presetClass="entr" presetSubtype="0" fill="hold" nodeType="afterEffect">
                  <p:stCondLst>
                    <p:cond delay="25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Phone black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25" name="Group 24"/>
          <p:cNvGrpSpPr/>
          <p:nvPr userDrawn="1"/>
        </p:nvGrpSpPr>
        <p:grpSpPr>
          <a:xfrm>
            <a:off x="1258593" y="932537"/>
            <a:ext cx="3554186" cy="5925464"/>
            <a:chOff x="1887889" y="1398589"/>
            <a:chExt cx="5331279" cy="8886825"/>
          </a:xfrm>
        </p:grpSpPr>
        <p:sp>
          <p:nvSpPr>
            <p:cNvPr id="6" name="Rectangle 5"/>
            <p:cNvSpPr/>
            <p:nvPr userDrawn="1"/>
          </p:nvSpPr>
          <p:spPr>
            <a:xfrm>
              <a:off x="1887889" y="3941607"/>
              <a:ext cx="175370" cy="69379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Rectangle 6"/>
            <p:cNvSpPr/>
            <p:nvPr userDrawn="1"/>
          </p:nvSpPr>
          <p:spPr>
            <a:xfrm>
              <a:off x="1887889" y="2908877"/>
              <a:ext cx="175370" cy="69379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8" name="Freeform: Shape 17"/>
            <p:cNvSpPr/>
            <p:nvPr userDrawn="1"/>
          </p:nvSpPr>
          <p:spPr>
            <a:xfrm>
              <a:off x="1943100" y="1398589"/>
              <a:ext cx="5276068" cy="8886825"/>
            </a:xfrm>
            <a:custGeom>
              <a:avLst/>
              <a:gdLst>
                <a:gd name="connsiteX0" fmla="*/ 706677 w 5276068"/>
                <a:gd name="connsiteY0" fmla="*/ 0 h 8886825"/>
                <a:gd name="connsiteX1" fmla="*/ 4569391 w 5276068"/>
                <a:gd name="connsiteY1" fmla="*/ 0 h 8886825"/>
                <a:gd name="connsiteX2" fmla="*/ 5276068 w 5276068"/>
                <a:gd name="connsiteY2" fmla="*/ 706677 h 8886825"/>
                <a:gd name="connsiteX3" fmla="*/ 5276068 w 5276068"/>
                <a:gd name="connsiteY3" fmla="*/ 8886825 h 8886825"/>
                <a:gd name="connsiteX4" fmla="*/ 0 w 5276068"/>
                <a:gd name="connsiteY4" fmla="*/ 8886825 h 8886825"/>
                <a:gd name="connsiteX5" fmla="*/ 0 w 5276068"/>
                <a:gd name="connsiteY5" fmla="*/ 706677 h 8886825"/>
                <a:gd name="connsiteX6" fmla="*/ 706677 w 5276068"/>
                <a:gd name="connsiteY6" fmla="*/ 0 h 888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6068" h="8886825">
                  <a:moveTo>
                    <a:pt x="706677" y="0"/>
                  </a:moveTo>
                  <a:lnTo>
                    <a:pt x="4569391" y="0"/>
                  </a:lnTo>
                  <a:cubicBezTo>
                    <a:pt x="4959678" y="0"/>
                    <a:pt x="5276068" y="316390"/>
                    <a:pt x="5276068" y="706677"/>
                  </a:cubicBezTo>
                  <a:lnTo>
                    <a:pt x="5276068" y="8886825"/>
                  </a:lnTo>
                  <a:lnTo>
                    <a:pt x="0" y="8886825"/>
                  </a:lnTo>
                  <a:lnTo>
                    <a:pt x="0" y="706677"/>
                  </a:lnTo>
                  <a:cubicBezTo>
                    <a:pt x="0" y="316390"/>
                    <a:pt x="316390" y="0"/>
                    <a:pt x="706677" y="0"/>
                  </a:cubicBezTo>
                  <a:close/>
                </a:path>
              </a:pathLst>
            </a:custGeom>
            <a:solidFill>
              <a:schemeClr val="tx1"/>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16" name="Freeform: Shape 15"/>
            <p:cNvSpPr/>
            <p:nvPr userDrawn="1"/>
          </p:nvSpPr>
          <p:spPr>
            <a:xfrm>
              <a:off x="2312158" y="2908877"/>
              <a:ext cx="4537952" cy="7376536"/>
            </a:xfrm>
            <a:custGeom>
              <a:avLst/>
              <a:gdLst>
                <a:gd name="connsiteX0" fmla="*/ 63531 w 4537952"/>
                <a:gd name="connsiteY0" fmla="*/ 0 h 7376536"/>
                <a:gd name="connsiteX1" fmla="*/ 4474421 w 4537952"/>
                <a:gd name="connsiteY1" fmla="*/ 0 h 7376536"/>
                <a:gd name="connsiteX2" fmla="*/ 4537952 w 4537952"/>
                <a:gd name="connsiteY2" fmla="*/ 63531 h 7376536"/>
                <a:gd name="connsiteX3" fmla="*/ 4537952 w 4537952"/>
                <a:gd name="connsiteY3" fmla="*/ 7376536 h 7376536"/>
                <a:gd name="connsiteX4" fmla="*/ 0 w 4537952"/>
                <a:gd name="connsiteY4" fmla="*/ 7376536 h 7376536"/>
                <a:gd name="connsiteX5" fmla="*/ 0 w 4537952"/>
                <a:gd name="connsiteY5" fmla="*/ 63531 h 7376536"/>
                <a:gd name="connsiteX6" fmla="*/ 63531 w 4537952"/>
                <a:gd name="connsiteY6" fmla="*/ 0 h 737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7952" h="7376536">
                  <a:moveTo>
                    <a:pt x="63531" y="0"/>
                  </a:moveTo>
                  <a:lnTo>
                    <a:pt x="4474421" y="0"/>
                  </a:lnTo>
                  <a:cubicBezTo>
                    <a:pt x="4509508" y="0"/>
                    <a:pt x="4537952" y="28444"/>
                    <a:pt x="4537952" y="63531"/>
                  </a:cubicBezTo>
                  <a:lnTo>
                    <a:pt x="4537952" y="7376536"/>
                  </a:lnTo>
                  <a:lnTo>
                    <a:pt x="0" y="7376536"/>
                  </a:lnTo>
                  <a:lnTo>
                    <a:pt x="0" y="63531"/>
                  </a:lnTo>
                  <a:cubicBezTo>
                    <a:pt x="0" y="28444"/>
                    <a:pt x="28444" y="0"/>
                    <a:pt x="63531" y="0"/>
                  </a:cubicBezTo>
                  <a:close/>
                </a:path>
              </a:pathLst>
            </a:cu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10" name="Oval 9"/>
            <p:cNvSpPr/>
            <p:nvPr userDrawn="1"/>
          </p:nvSpPr>
          <p:spPr>
            <a:xfrm>
              <a:off x="4011886" y="2276809"/>
              <a:ext cx="129703" cy="1297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1" name="Rectangle: Rounded Corners 10"/>
            <p:cNvSpPr/>
            <p:nvPr userDrawn="1"/>
          </p:nvSpPr>
          <p:spPr>
            <a:xfrm flipV="1">
              <a:off x="4271035" y="2286638"/>
              <a:ext cx="879346" cy="110582"/>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2" name="Oval 11"/>
            <p:cNvSpPr/>
            <p:nvPr userDrawn="1"/>
          </p:nvSpPr>
          <p:spPr>
            <a:xfrm>
              <a:off x="4490302" y="1839164"/>
              <a:ext cx="181664" cy="1816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21" name="Title 1"/>
          <p:cNvSpPr>
            <a:spLocks noGrp="1"/>
          </p:cNvSpPr>
          <p:nvPr>
            <p:ph type="title" hasCustomPrompt="1"/>
          </p:nvPr>
        </p:nvSpPr>
        <p:spPr>
          <a:xfrm>
            <a:off x="5943470" y="1347427"/>
            <a:ext cx="4954433" cy="201776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22" name="Straight Connector 21"/>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4" name="Picture Placeholder 6"/>
          <p:cNvSpPr>
            <a:spLocks noGrp="1"/>
          </p:cNvSpPr>
          <p:nvPr>
            <p:ph type="pic" sz="quarter" idx="15"/>
          </p:nvPr>
        </p:nvSpPr>
        <p:spPr>
          <a:xfrm>
            <a:off x="1561723" y="1965101"/>
            <a:ext cx="3000000" cy="489289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120950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right)">
                                      <p:cBhvr>
                                        <p:cTn id="14" dur="500"/>
                                        <p:tgtEl>
                                          <p:spTgt spid="22"/>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1000" fill="hold"/>
                                        <p:tgtEl>
                                          <p:spTgt spid="21"/>
                                        </p:tgtEl>
                                        <p:attrNameLst>
                                          <p:attrName>ppt_x</p:attrName>
                                        </p:attrNameLst>
                                      </p:cBhvr>
                                      <p:tavLst>
                                        <p:tav tm="0">
                                          <p:val>
                                            <p:strVal val="#ppt_x"/>
                                          </p:val>
                                        </p:tav>
                                        <p:tav tm="100000">
                                          <p:val>
                                            <p:strVal val="#ppt_x"/>
                                          </p:val>
                                        </p:tav>
                                      </p:tavLst>
                                    </p:anim>
                                    <p:anim calcmode="lin" valueType="num">
                                      <p:cBhvr additive="base">
                                        <p:cTn id="18" dur="1000" fill="hold"/>
                                        <p:tgtEl>
                                          <p:spTgt spid="21"/>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tmplLst>
          <p:tmpl>
            <p:tnLst>
              <p:par>
                <p:cTn presetID="10" presetClass="entr" presetSubtype="0" fill="hold" nodeType="afterEffect">
                  <p:stCondLst>
                    <p:cond delay="25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animBg="1"/>
    </p:bld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5" name="Group 4"/>
          <p:cNvGrpSpPr/>
          <p:nvPr userDrawn="1"/>
        </p:nvGrpSpPr>
        <p:grpSpPr>
          <a:xfrm>
            <a:off x="1304217" y="945853"/>
            <a:ext cx="3507479" cy="4979612"/>
            <a:chOff x="3004457" y="476891"/>
            <a:chExt cx="5937704" cy="8428531"/>
          </a:xfrm>
        </p:grpSpPr>
        <p:sp>
          <p:nvSpPr>
            <p:cNvPr id="6" name="Rectangle: Rounded Corners 5"/>
            <p:cNvSpPr/>
            <p:nvPr userDrawn="1"/>
          </p:nvSpPr>
          <p:spPr>
            <a:xfrm>
              <a:off x="3004457" y="476891"/>
              <a:ext cx="5937704" cy="8428531"/>
            </a:xfrm>
            <a:prstGeom prst="roundRect">
              <a:avLst>
                <a:gd name="adj" fmla="val 5816"/>
              </a:avLst>
            </a:prstGeom>
            <a:solidFill>
              <a:srgbClr val="F8F8F8"/>
            </a:solid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Oval 6"/>
            <p:cNvSpPr/>
            <p:nvPr userDrawn="1"/>
          </p:nvSpPr>
          <p:spPr>
            <a:xfrm>
              <a:off x="5920703" y="774152"/>
              <a:ext cx="105212" cy="10521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8" name="Oval 7"/>
            <p:cNvSpPr/>
            <p:nvPr userDrawn="1"/>
          </p:nvSpPr>
          <p:spPr>
            <a:xfrm>
              <a:off x="5796194" y="8303721"/>
              <a:ext cx="354231" cy="35423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9" name="Rectangle: Rounded Corners 8"/>
            <p:cNvSpPr/>
            <p:nvPr userDrawn="1"/>
          </p:nvSpPr>
          <p:spPr>
            <a:xfrm>
              <a:off x="3358458" y="1202411"/>
              <a:ext cx="5229703" cy="696913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10" name="Title 1"/>
          <p:cNvSpPr>
            <a:spLocks noGrp="1"/>
          </p:cNvSpPr>
          <p:nvPr>
            <p:ph type="title" hasCustomPrompt="1"/>
          </p:nvPr>
        </p:nvSpPr>
        <p:spPr>
          <a:xfrm>
            <a:off x="5943470" y="1403265"/>
            <a:ext cx="4954433" cy="1961926"/>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11" name="Straight Connector 10"/>
          <p:cNvCxnSpPr/>
          <p:nvPr userDrawn="1"/>
        </p:nvCxnSpPr>
        <p:spPr>
          <a:xfrm>
            <a:off x="6014720" y="3428471"/>
            <a:ext cx="617728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5"/>
          <p:cNvSpPr>
            <a:spLocks noGrp="1"/>
          </p:cNvSpPr>
          <p:nvPr>
            <p:ph type="body" sz="quarter" idx="12" hasCustomPrompt="1"/>
          </p:nvPr>
        </p:nvSpPr>
        <p:spPr>
          <a:xfrm>
            <a:off x="5956170" y="3574543"/>
            <a:ext cx="49544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3" name="Picture Placeholder 6"/>
          <p:cNvSpPr>
            <a:spLocks noGrp="1"/>
          </p:cNvSpPr>
          <p:nvPr>
            <p:ph type="pic" sz="quarter" idx="15"/>
          </p:nvPr>
        </p:nvSpPr>
        <p:spPr>
          <a:xfrm>
            <a:off x="1537493" y="1403265"/>
            <a:ext cx="3048000" cy="405662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315269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right)">
                                      <p:cBhvr>
                                        <p:cTn id="14" dur="500"/>
                                        <p:tgtEl>
                                          <p:spTgt spid="11"/>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ppt_x"/>
                                          </p:val>
                                        </p:tav>
                                        <p:tav tm="100000">
                                          <p:val>
                                            <p:strVal val="#ppt_x"/>
                                          </p:val>
                                        </p:tav>
                                      </p:tavLst>
                                    </p:anim>
                                    <p:anim calcmode="lin" valueType="num">
                                      <p:cBhvr additive="base">
                                        <p:cTn id="18" dur="1000" fill="hold"/>
                                        <p:tgtEl>
                                          <p:spTgt spid="10"/>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tmplLst>
          <p:tmpl>
            <p:tnLst>
              <p:par>
                <p:cTn presetID="10" presetClass="entr" presetSubtype="0" fill="hold" nodeType="after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animBg="1"/>
    </p:bld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Phone and tablet 1">
    <p:spTree>
      <p:nvGrpSpPr>
        <p:cNvPr id="1" name=""/>
        <p:cNvGrpSpPr/>
        <p:nvPr/>
      </p:nvGrpSpPr>
      <p:grpSpPr>
        <a:xfrm>
          <a:off x="0" y="0"/>
          <a:ext cx="0" cy="0"/>
          <a:chOff x="0" y="0"/>
          <a:chExt cx="0" cy="0"/>
        </a:xfrm>
      </p:grpSpPr>
      <p:cxnSp>
        <p:nvCxnSpPr>
          <p:cNvPr id="32" name="Straight Connector 31"/>
          <p:cNvCxnSpPr/>
          <p:nvPr userDrawn="1"/>
        </p:nvCxnSpPr>
        <p:spPr>
          <a:xfrm>
            <a:off x="1011768" y="3428471"/>
            <a:ext cx="4788471"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15" name="Group 14"/>
          <p:cNvGrpSpPr/>
          <p:nvPr userDrawn="1"/>
        </p:nvGrpSpPr>
        <p:grpSpPr>
          <a:xfrm>
            <a:off x="7389121" y="932536"/>
            <a:ext cx="3507479" cy="4979612"/>
            <a:chOff x="3004457" y="476891"/>
            <a:chExt cx="5937704" cy="8428531"/>
          </a:xfrm>
        </p:grpSpPr>
        <p:sp>
          <p:nvSpPr>
            <p:cNvPr id="16" name="Rectangle: Rounded Corners 15"/>
            <p:cNvSpPr/>
            <p:nvPr userDrawn="1"/>
          </p:nvSpPr>
          <p:spPr>
            <a:xfrm>
              <a:off x="3004457" y="476891"/>
              <a:ext cx="5937704" cy="8428531"/>
            </a:xfrm>
            <a:prstGeom prst="roundRect">
              <a:avLst>
                <a:gd name="adj" fmla="val 5816"/>
              </a:avLst>
            </a:prstGeom>
            <a:solidFill>
              <a:srgbClr val="F8F8F8"/>
            </a:solid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7" name="Oval 16"/>
            <p:cNvSpPr/>
            <p:nvPr userDrawn="1"/>
          </p:nvSpPr>
          <p:spPr>
            <a:xfrm>
              <a:off x="5920703" y="774152"/>
              <a:ext cx="105212" cy="10521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18" name="Oval 17"/>
            <p:cNvSpPr/>
            <p:nvPr userDrawn="1"/>
          </p:nvSpPr>
          <p:spPr>
            <a:xfrm>
              <a:off x="5796194" y="8303721"/>
              <a:ext cx="354231" cy="35423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19" name="Rectangle: Rounded Corners 18"/>
            <p:cNvSpPr/>
            <p:nvPr userDrawn="1"/>
          </p:nvSpPr>
          <p:spPr>
            <a:xfrm>
              <a:off x="3358458" y="1202411"/>
              <a:ext cx="5229703" cy="696913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grpSp>
        <p:nvGrpSpPr>
          <p:cNvPr id="20" name="Group 19"/>
          <p:cNvGrpSpPr/>
          <p:nvPr userDrawn="1"/>
        </p:nvGrpSpPr>
        <p:grpSpPr>
          <a:xfrm>
            <a:off x="5800239" y="2180503"/>
            <a:ext cx="1793932" cy="3744961"/>
            <a:chOff x="2791402" y="1050114"/>
            <a:chExt cx="3909098" cy="8159261"/>
          </a:xfrm>
        </p:grpSpPr>
        <p:sp>
          <p:nvSpPr>
            <p:cNvPr id="21" name="Rectangle 20"/>
            <p:cNvSpPr/>
            <p:nvPr userDrawn="1"/>
          </p:nvSpPr>
          <p:spPr>
            <a:xfrm>
              <a:off x="2791402" y="2914753"/>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2" name="Rectangle 21"/>
            <p:cNvSpPr/>
            <p:nvPr userDrawn="1"/>
          </p:nvSpPr>
          <p:spPr>
            <a:xfrm>
              <a:off x="2791402" y="2157516"/>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3" name="Rectangle: Rounded Corners 22"/>
            <p:cNvSpPr/>
            <p:nvPr userDrawn="1"/>
          </p:nvSpPr>
          <p:spPr>
            <a:xfrm>
              <a:off x="2831885" y="1050114"/>
              <a:ext cx="3868615" cy="8159261"/>
            </a:xfrm>
            <a:prstGeom prst="roundRect">
              <a:avLst>
                <a:gd name="adj" fmla="val 13394"/>
              </a:avLst>
            </a:prstGeom>
            <a:solidFill>
              <a:srgbClr val="F8F8F8"/>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4" name="Rectangle: Rounded Corners 23"/>
            <p:cNvSpPr/>
            <p:nvPr userDrawn="1"/>
          </p:nvSpPr>
          <p:spPr>
            <a:xfrm>
              <a:off x="3102492" y="2157516"/>
              <a:ext cx="3327400" cy="592012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5" name="Oval 24"/>
            <p:cNvSpPr/>
            <p:nvPr userDrawn="1"/>
          </p:nvSpPr>
          <p:spPr>
            <a:xfrm>
              <a:off x="4348798" y="1694059"/>
              <a:ext cx="95103" cy="951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6" name="Rectangle: Rounded Corners 25"/>
            <p:cNvSpPr/>
            <p:nvPr userDrawn="1"/>
          </p:nvSpPr>
          <p:spPr>
            <a:xfrm flipV="1">
              <a:off x="4538816" y="1701266"/>
              <a:ext cx="644770" cy="81083"/>
            </a:xfrm>
            <a:prstGeom prst="roundRect">
              <a:avLst>
                <a:gd name="adj"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7" name="Oval 26"/>
            <p:cNvSpPr/>
            <p:nvPr userDrawn="1"/>
          </p:nvSpPr>
          <p:spPr>
            <a:xfrm>
              <a:off x="4699591" y="1373161"/>
              <a:ext cx="133203" cy="1332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8" name="Oval 27"/>
            <p:cNvSpPr/>
            <p:nvPr userDrawn="1"/>
          </p:nvSpPr>
          <p:spPr>
            <a:xfrm>
              <a:off x="4420522" y="8297836"/>
              <a:ext cx="691341" cy="69134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31"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3"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5" name="Picture Placeholder 6"/>
          <p:cNvSpPr>
            <a:spLocks noGrp="1"/>
          </p:cNvSpPr>
          <p:nvPr>
            <p:ph type="pic" sz="quarter" idx="15"/>
          </p:nvPr>
        </p:nvSpPr>
        <p:spPr>
          <a:xfrm>
            <a:off x="7630583" y="1403265"/>
            <a:ext cx="3048000" cy="405662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6" name="Picture Placeholder 6"/>
          <p:cNvSpPr>
            <a:spLocks noGrp="1"/>
          </p:cNvSpPr>
          <p:nvPr>
            <p:ph type="pic" sz="quarter" idx="16"/>
          </p:nvPr>
        </p:nvSpPr>
        <p:spPr>
          <a:xfrm>
            <a:off x="5959989" y="2708800"/>
            <a:ext cx="1480095" cy="2685491"/>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108967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par>
                          <p:cTn id="18" fill="hold">
                            <p:stCondLst>
                              <p:cond delay="1000"/>
                            </p:stCondLst>
                            <p:childTnLst>
                              <p:par>
                                <p:cTn id="19" presetID="22" presetClass="entr" presetSubtype="2"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right)">
                                      <p:cBhvr>
                                        <p:cTn id="21" dur="500"/>
                                        <p:tgtEl>
                                          <p:spTgt spid="32"/>
                                        </p:tgtEl>
                                      </p:cBhvr>
                                    </p:animEffect>
                                  </p:childTnLst>
                                </p:cTn>
                              </p:par>
                              <p:par>
                                <p:cTn id="22" presetID="2" presetClass="entr" presetSubtype="1" decel="100000" fill="hold" grpId="0" nodeType="withEffect">
                                  <p:stCondLst>
                                    <p:cond delay="250"/>
                                  </p:stCondLst>
                                  <p:iterate type="wd">
                                    <p:tmPct val="10000"/>
                                  </p:iterate>
                                  <p:childTnLst>
                                    <p:set>
                                      <p:cBhvr>
                                        <p:cTn id="23" dur="1" fill="hold">
                                          <p:stCondLst>
                                            <p:cond delay="0"/>
                                          </p:stCondLst>
                                        </p:cTn>
                                        <p:tgtEl>
                                          <p:spTgt spid="31"/>
                                        </p:tgtEl>
                                        <p:attrNameLst>
                                          <p:attrName>style.visibility</p:attrName>
                                        </p:attrNameLst>
                                      </p:cBhvr>
                                      <p:to>
                                        <p:strVal val="visible"/>
                                      </p:to>
                                    </p:set>
                                    <p:anim calcmode="lin" valueType="num">
                                      <p:cBhvr additive="base">
                                        <p:cTn id="24" dur="1000" fill="hold"/>
                                        <p:tgtEl>
                                          <p:spTgt spid="31"/>
                                        </p:tgtEl>
                                        <p:attrNameLst>
                                          <p:attrName>ppt_x</p:attrName>
                                        </p:attrNameLst>
                                      </p:cBhvr>
                                      <p:tavLst>
                                        <p:tav tm="0">
                                          <p:val>
                                            <p:strVal val="#ppt_x"/>
                                          </p:val>
                                        </p:tav>
                                        <p:tav tm="100000">
                                          <p:val>
                                            <p:strVal val="#ppt_x"/>
                                          </p:val>
                                        </p:tav>
                                      </p:tavLst>
                                    </p:anim>
                                    <p:anim calcmode="lin" valueType="num">
                                      <p:cBhvr additive="base">
                                        <p:cTn id="25" dur="1000" fill="hold"/>
                                        <p:tgtEl>
                                          <p:spTgt spid="31"/>
                                        </p:tgtEl>
                                        <p:attrNameLst>
                                          <p:attrName>ppt_y</p:attrName>
                                        </p:attrNameLst>
                                      </p:cBhvr>
                                      <p:tavLst>
                                        <p:tav tm="0">
                                          <p:val>
                                            <p:strVal val="0-#ppt_h/2"/>
                                          </p:val>
                                        </p:tav>
                                        <p:tav tm="100000">
                                          <p:val>
                                            <p:strVal val="#ppt_y"/>
                                          </p:val>
                                        </p:tav>
                                      </p:tavLst>
                                    </p:anim>
                                  </p:childTnLst>
                                </p:cTn>
                              </p:par>
                            </p:childTnLst>
                          </p:cTn>
                        </p:par>
                        <p:par>
                          <p:cTn id="26" fill="hold">
                            <p:stCondLst>
                              <p:cond delay="2550"/>
                            </p:stCondLst>
                            <p:childTnLst>
                              <p:par>
                                <p:cTn id="27" presetID="10" presetClass="entr" presetSubtype="0" fill="hold" grpId="0" nodeType="afterEffect">
                                  <p:stCondLst>
                                    <p:cond delay="25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3" grpId="0">
        <p:tmplLst>
          <p:tmpl>
            <p:tnLst>
              <p:par>
                <p:cTn presetID="10" presetClass="entr" presetSubtype="0" fill="hold" nodeType="afterEffect">
                  <p:stCondLst>
                    <p:cond delay="25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5" grpId="0" animBg="1"/>
      <p:bldP spid="36" grpId="0" animBg="1"/>
    </p:bld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Phone and tablet 2">
    <p:bg>
      <p:bgPr>
        <a:solidFill>
          <a:schemeClr val="tx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a:xfrm>
            <a:off x="7446433" y="6411940"/>
            <a:ext cx="45212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6" name="Slide Number Placeholder 3"/>
          <p:cNvSpPr>
            <a:spLocks noGrp="1"/>
          </p:cNvSpPr>
          <p:nvPr>
            <p:ph type="sldNum" sz="quarter" idx="11"/>
          </p:nvPr>
        </p:nvSpPr>
        <p:spPr>
          <a:xfrm>
            <a:off x="11171767" y="5919158"/>
            <a:ext cx="812800" cy="675343"/>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cxnSp>
        <p:nvCxnSpPr>
          <p:cNvPr id="42" name="Straight Connector 41"/>
          <p:cNvCxnSpPr/>
          <p:nvPr userDrawn="1"/>
        </p:nvCxnSpPr>
        <p:spPr>
          <a:xfrm>
            <a:off x="1011768" y="3428471"/>
            <a:ext cx="4807049"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43" name="Group 42"/>
          <p:cNvGrpSpPr/>
          <p:nvPr userDrawn="1"/>
        </p:nvGrpSpPr>
        <p:grpSpPr>
          <a:xfrm>
            <a:off x="7389121" y="932536"/>
            <a:ext cx="3507479" cy="4979612"/>
            <a:chOff x="3004457" y="476891"/>
            <a:chExt cx="5937704" cy="8428531"/>
          </a:xfrm>
        </p:grpSpPr>
        <p:sp>
          <p:nvSpPr>
            <p:cNvPr id="44" name="Rectangle: Rounded Corners 43"/>
            <p:cNvSpPr/>
            <p:nvPr userDrawn="1"/>
          </p:nvSpPr>
          <p:spPr>
            <a:xfrm>
              <a:off x="3004457" y="476891"/>
              <a:ext cx="5937704" cy="8428531"/>
            </a:xfrm>
            <a:prstGeom prst="roundRect">
              <a:avLst>
                <a:gd name="adj" fmla="val 5816"/>
              </a:avLst>
            </a:prstGeom>
            <a:solidFill>
              <a:srgbClr val="F8F8F8"/>
            </a:solid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45" name="Oval 44"/>
            <p:cNvSpPr/>
            <p:nvPr userDrawn="1"/>
          </p:nvSpPr>
          <p:spPr>
            <a:xfrm>
              <a:off x="5920703" y="774152"/>
              <a:ext cx="105212" cy="105212"/>
            </a:xfrm>
            <a:prstGeom prst="ellipse">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46" name="Oval 45"/>
            <p:cNvSpPr/>
            <p:nvPr userDrawn="1"/>
          </p:nvSpPr>
          <p:spPr>
            <a:xfrm>
              <a:off x="5796194" y="8303721"/>
              <a:ext cx="354231" cy="35423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1" lang="ja-JP" altLang="en-US" sz="933"/>
            </a:p>
          </p:txBody>
        </p:sp>
        <p:sp>
          <p:nvSpPr>
            <p:cNvPr id="47" name="Rectangle: Rounded Corners 46"/>
            <p:cNvSpPr/>
            <p:nvPr userDrawn="1"/>
          </p:nvSpPr>
          <p:spPr>
            <a:xfrm>
              <a:off x="3358458" y="1202411"/>
              <a:ext cx="5229703" cy="696913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grpSp>
        <p:nvGrpSpPr>
          <p:cNvPr id="48" name="Group 47"/>
          <p:cNvGrpSpPr/>
          <p:nvPr userDrawn="1"/>
        </p:nvGrpSpPr>
        <p:grpSpPr>
          <a:xfrm>
            <a:off x="5800239" y="2180503"/>
            <a:ext cx="1793932" cy="3744961"/>
            <a:chOff x="2791402" y="1050114"/>
            <a:chExt cx="3909098" cy="8159261"/>
          </a:xfrm>
        </p:grpSpPr>
        <p:sp>
          <p:nvSpPr>
            <p:cNvPr id="49" name="Rectangle 48"/>
            <p:cNvSpPr/>
            <p:nvPr userDrawn="1"/>
          </p:nvSpPr>
          <p:spPr>
            <a:xfrm>
              <a:off x="2791402" y="2914753"/>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0" name="Rectangle 49"/>
            <p:cNvSpPr/>
            <p:nvPr userDrawn="1"/>
          </p:nvSpPr>
          <p:spPr>
            <a:xfrm>
              <a:off x="2791402" y="2157516"/>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1" name="Rectangle: Rounded Corners 50"/>
            <p:cNvSpPr/>
            <p:nvPr userDrawn="1"/>
          </p:nvSpPr>
          <p:spPr>
            <a:xfrm>
              <a:off x="2831885" y="1050114"/>
              <a:ext cx="3868615" cy="8159261"/>
            </a:xfrm>
            <a:prstGeom prst="roundRect">
              <a:avLst>
                <a:gd name="adj" fmla="val 13394"/>
              </a:avLst>
            </a:prstGeom>
            <a:solidFill>
              <a:srgbClr val="F8F8F8"/>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2" name="Rectangle: Rounded Corners 51"/>
            <p:cNvSpPr/>
            <p:nvPr userDrawn="1"/>
          </p:nvSpPr>
          <p:spPr>
            <a:xfrm>
              <a:off x="3102492" y="2157516"/>
              <a:ext cx="3327400" cy="592012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3" name="Oval 52"/>
            <p:cNvSpPr/>
            <p:nvPr userDrawn="1"/>
          </p:nvSpPr>
          <p:spPr>
            <a:xfrm>
              <a:off x="4348798" y="1694059"/>
              <a:ext cx="95103" cy="951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4" name="Rectangle: Rounded Corners 53"/>
            <p:cNvSpPr/>
            <p:nvPr userDrawn="1"/>
          </p:nvSpPr>
          <p:spPr>
            <a:xfrm flipV="1">
              <a:off x="4538816" y="1701266"/>
              <a:ext cx="644770" cy="81083"/>
            </a:xfrm>
            <a:prstGeom prst="roundRect">
              <a:avLst>
                <a:gd name="adj"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5" name="Oval 54"/>
            <p:cNvSpPr/>
            <p:nvPr userDrawn="1"/>
          </p:nvSpPr>
          <p:spPr>
            <a:xfrm>
              <a:off x="4699591" y="1373161"/>
              <a:ext cx="133203" cy="1332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56" name="Oval 55"/>
            <p:cNvSpPr/>
            <p:nvPr userDrawn="1"/>
          </p:nvSpPr>
          <p:spPr>
            <a:xfrm>
              <a:off x="4420522" y="8297836"/>
              <a:ext cx="691341" cy="69134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57" name="Title 1"/>
          <p:cNvSpPr>
            <a:spLocks noGrp="1"/>
          </p:cNvSpPr>
          <p:nvPr>
            <p:ph type="title" hasCustomPrompt="1"/>
          </p:nvPr>
        </p:nvSpPr>
        <p:spPr>
          <a:xfrm>
            <a:off x="935568" y="932537"/>
            <a:ext cx="3407833" cy="2432655"/>
          </a:xfrm>
        </p:spPr>
        <p:txBody>
          <a:bodyPr anchor="b"/>
          <a:lstStyle>
            <a:lvl1pPr algn="l">
              <a:defRPr>
                <a:solidFill>
                  <a:schemeClr val="bg1"/>
                </a:solidFil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58"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9" name="Picture Placeholder 6"/>
          <p:cNvSpPr>
            <a:spLocks noGrp="1"/>
          </p:cNvSpPr>
          <p:nvPr>
            <p:ph type="pic" sz="quarter" idx="15"/>
          </p:nvPr>
        </p:nvSpPr>
        <p:spPr>
          <a:xfrm>
            <a:off x="7630583" y="1403265"/>
            <a:ext cx="3048000" cy="405662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0" name="Picture Placeholder 6"/>
          <p:cNvSpPr>
            <a:spLocks noGrp="1"/>
          </p:cNvSpPr>
          <p:nvPr>
            <p:ph type="pic" sz="quarter" idx="16"/>
          </p:nvPr>
        </p:nvSpPr>
        <p:spPr>
          <a:xfrm>
            <a:off x="5959989" y="2708800"/>
            <a:ext cx="1480095" cy="2685491"/>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17688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fade">
                                      <p:cBhvr>
                                        <p:cTn id="14" dur="500"/>
                                        <p:tgtEl>
                                          <p:spTgt spid="48"/>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500"/>
                                        <p:tgtEl>
                                          <p:spTgt spid="60"/>
                                        </p:tgtEl>
                                      </p:cBhvr>
                                    </p:animEffect>
                                  </p:childTnLst>
                                </p:cTn>
                              </p:par>
                            </p:childTnLst>
                          </p:cTn>
                        </p:par>
                        <p:par>
                          <p:cTn id="18" fill="hold">
                            <p:stCondLst>
                              <p:cond delay="1000"/>
                            </p:stCondLst>
                            <p:childTnLst>
                              <p:par>
                                <p:cTn id="19" presetID="22" presetClass="entr" presetSubtype="2" fill="hold" nodeType="after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wipe(right)">
                                      <p:cBhvr>
                                        <p:cTn id="21" dur="500"/>
                                        <p:tgtEl>
                                          <p:spTgt spid="42"/>
                                        </p:tgtEl>
                                      </p:cBhvr>
                                    </p:animEffect>
                                  </p:childTnLst>
                                </p:cTn>
                              </p:par>
                              <p:par>
                                <p:cTn id="22" presetID="2" presetClass="entr" presetSubtype="1" decel="100000" fill="hold" grpId="0" nodeType="withEffect">
                                  <p:stCondLst>
                                    <p:cond delay="250"/>
                                  </p:stCondLst>
                                  <p:iterate type="wd">
                                    <p:tmPct val="10000"/>
                                  </p:iterate>
                                  <p:childTnLst>
                                    <p:set>
                                      <p:cBhvr>
                                        <p:cTn id="23" dur="1" fill="hold">
                                          <p:stCondLst>
                                            <p:cond delay="0"/>
                                          </p:stCondLst>
                                        </p:cTn>
                                        <p:tgtEl>
                                          <p:spTgt spid="57"/>
                                        </p:tgtEl>
                                        <p:attrNameLst>
                                          <p:attrName>style.visibility</p:attrName>
                                        </p:attrNameLst>
                                      </p:cBhvr>
                                      <p:to>
                                        <p:strVal val="visible"/>
                                      </p:to>
                                    </p:set>
                                    <p:anim calcmode="lin" valueType="num">
                                      <p:cBhvr additive="base">
                                        <p:cTn id="24" dur="1000" fill="hold"/>
                                        <p:tgtEl>
                                          <p:spTgt spid="57"/>
                                        </p:tgtEl>
                                        <p:attrNameLst>
                                          <p:attrName>ppt_x</p:attrName>
                                        </p:attrNameLst>
                                      </p:cBhvr>
                                      <p:tavLst>
                                        <p:tav tm="0">
                                          <p:val>
                                            <p:strVal val="#ppt_x"/>
                                          </p:val>
                                        </p:tav>
                                        <p:tav tm="100000">
                                          <p:val>
                                            <p:strVal val="#ppt_x"/>
                                          </p:val>
                                        </p:tav>
                                      </p:tavLst>
                                    </p:anim>
                                    <p:anim calcmode="lin" valueType="num">
                                      <p:cBhvr additive="base">
                                        <p:cTn id="25" dur="1000" fill="hold"/>
                                        <p:tgtEl>
                                          <p:spTgt spid="57"/>
                                        </p:tgtEl>
                                        <p:attrNameLst>
                                          <p:attrName>ppt_y</p:attrName>
                                        </p:attrNameLst>
                                      </p:cBhvr>
                                      <p:tavLst>
                                        <p:tav tm="0">
                                          <p:val>
                                            <p:strVal val="0-#ppt_h/2"/>
                                          </p:val>
                                        </p:tav>
                                        <p:tav tm="100000">
                                          <p:val>
                                            <p:strVal val="#ppt_y"/>
                                          </p:val>
                                        </p:tav>
                                      </p:tavLst>
                                    </p:anim>
                                  </p:childTnLst>
                                </p:cTn>
                              </p:par>
                            </p:childTnLst>
                          </p:cTn>
                        </p:par>
                        <p:par>
                          <p:cTn id="26" fill="hold">
                            <p:stCondLst>
                              <p:cond delay="2550"/>
                            </p:stCondLst>
                            <p:childTnLst>
                              <p:par>
                                <p:cTn id="27" presetID="10" presetClass="entr" presetSubtype="0" fill="hold" grpId="0" nodeType="afterEffect">
                                  <p:stCondLst>
                                    <p:cond delay="250"/>
                                  </p:stCondLst>
                                  <p:childTnLst>
                                    <p:set>
                                      <p:cBhvr>
                                        <p:cTn id="28" dur="1" fill="hold">
                                          <p:stCondLst>
                                            <p:cond delay="0"/>
                                          </p:stCondLst>
                                        </p:cTn>
                                        <p:tgtEl>
                                          <p:spTgt spid="58"/>
                                        </p:tgtEl>
                                        <p:attrNameLst>
                                          <p:attrName>style.visibility</p:attrName>
                                        </p:attrNameLst>
                                      </p:cBhvr>
                                      <p:to>
                                        <p:strVal val="visible"/>
                                      </p:to>
                                    </p:set>
                                    <p:animEffect transition="in" filter="fade">
                                      <p:cBhvr>
                                        <p:cTn id="29"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tmplLst>
          <p:tmpl>
            <p:tnLst>
              <p:par>
                <p:cTn presetID="10" presetClass="entr" presetSubtype="0" fill="hold" nodeType="afterEffect">
                  <p:stCondLst>
                    <p:cond delay="25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animBg="1"/>
      <p:bldP spid="60" grpId="0" animBg="1"/>
    </p:bld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laptop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5" name="Group 4"/>
          <p:cNvGrpSpPr/>
          <p:nvPr userDrawn="1"/>
        </p:nvGrpSpPr>
        <p:grpSpPr>
          <a:xfrm>
            <a:off x="935567" y="1704434"/>
            <a:ext cx="6033611" cy="3448073"/>
            <a:chOff x="1320800" y="1790165"/>
            <a:chExt cx="10669666" cy="6096534"/>
          </a:xfrm>
        </p:grpSpPr>
        <p:sp>
          <p:nvSpPr>
            <p:cNvPr id="6" name="Rectangle: Rounded Corners 5"/>
            <p:cNvSpPr/>
            <p:nvPr/>
          </p:nvSpPr>
          <p:spPr>
            <a:xfrm>
              <a:off x="2342657" y="1790165"/>
              <a:ext cx="8635566" cy="6071101"/>
            </a:xfrm>
            <a:prstGeom prst="roundRect">
              <a:avLst>
                <a:gd name="adj" fmla="val 4479"/>
              </a:avLst>
            </a:prstGeom>
            <a:solidFill>
              <a:srgbClr val="1C1C1C"/>
            </a:solid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Freeform: Shape 6"/>
            <p:cNvSpPr/>
            <p:nvPr/>
          </p:nvSpPr>
          <p:spPr>
            <a:xfrm>
              <a:off x="1321705" y="7765770"/>
              <a:ext cx="10667856" cy="120929"/>
            </a:xfrm>
            <a:custGeom>
              <a:avLst/>
              <a:gdLst>
                <a:gd name="connsiteX0" fmla="*/ 0 w 12407609"/>
                <a:gd name="connsiteY0" fmla="*/ 0 h 140651"/>
                <a:gd name="connsiteX1" fmla="*/ 54798 w 12407609"/>
                <a:gd name="connsiteY1" fmla="*/ 2767 h 140651"/>
                <a:gd name="connsiteX2" fmla="*/ 12407609 w 12407609"/>
                <a:gd name="connsiteY2" fmla="*/ 2767 h 140651"/>
                <a:gd name="connsiteX3" fmla="*/ 12326342 w 12407609"/>
                <a:gd name="connsiteY3" fmla="*/ 41916 h 140651"/>
                <a:gd name="connsiteX4" fmla="*/ 11837287 w 12407609"/>
                <a:gd name="connsiteY4" fmla="*/ 140651 h 140651"/>
                <a:gd name="connsiteX5" fmla="*/ 576066 w 12407609"/>
                <a:gd name="connsiteY5" fmla="*/ 140651 h 140651"/>
                <a:gd name="connsiteX6" fmla="*/ 87012 w 12407609"/>
                <a:gd name="connsiteY6" fmla="*/ 41916 h 14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07609" h="140651">
                  <a:moveTo>
                    <a:pt x="0" y="0"/>
                  </a:moveTo>
                  <a:lnTo>
                    <a:pt x="54798" y="2767"/>
                  </a:lnTo>
                  <a:lnTo>
                    <a:pt x="12407609" y="2767"/>
                  </a:lnTo>
                  <a:lnTo>
                    <a:pt x="12326342" y="41916"/>
                  </a:lnTo>
                  <a:cubicBezTo>
                    <a:pt x="12176026" y="105494"/>
                    <a:pt x="12010762" y="140651"/>
                    <a:pt x="11837287" y="140651"/>
                  </a:cubicBezTo>
                  <a:lnTo>
                    <a:pt x="576066" y="140651"/>
                  </a:lnTo>
                  <a:cubicBezTo>
                    <a:pt x="402591" y="140651"/>
                    <a:pt x="237327" y="105494"/>
                    <a:pt x="87012" y="41916"/>
                  </a:cubicBezTo>
                  <a:close/>
                </a:path>
              </a:pathLst>
            </a:custGeom>
            <a:solidFill>
              <a:srgbClr val="777777"/>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8" name="Rectangle: Rounded Corners 7"/>
            <p:cNvSpPr/>
            <p:nvPr/>
          </p:nvSpPr>
          <p:spPr>
            <a:xfrm>
              <a:off x="1320800" y="7666147"/>
              <a:ext cx="10669666" cy="102001"/>
            </a:xfrm>
            <a:prstGeom prst="roundRect">
              <a:avLst/>
            </a:prstGeom>
            <a:solidFill>
              <a:srgbClr val="B2B2B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9" name="Freeform: Shape 8"/>
            <p:cNvSpPr/>
            <p:nvPr/>
          </p:nvSpPr>
          <p:spPr>
            <a:xfrm>
              <a:off x="5830616" y="7666148"/>
              <a:ext cx="1650037" cy="71543"/>
            </a:xfrm>
            <a:custGeom>
              <a:avLst/>
              <a:gdLst>
                <a:gd name="connsiteX0" fmla="*/ 0 w 1919131"/>
                <a:gd name="connsiteY0" fmla="*/ 0 h 83211"/>
                <a:gd name="connsiteX1" fmla="*/ 1919131 w 1919131"/>
                <a:gd name="connsiteY1" fmla="*/ 0 h 83211"/>
                <a:gd name="connsiteX2" fmla="*/ 1916033 w 1919131"/>
                <a:gd name="connsiteY2" fmla="*/ 15344 h 83211"/>
                <a:gd name="connsiteX3" fmla="*/ 1813646 w 1919131"/>
                <a:gd name="connsiteY3" fmla="*/ 83211 h 83211"/>
                <a:gd name="connsiteX4" fmla="*/ 105484 w 1919131"/>
                <a:gd name="connsiteY4" fmla="*/ 83211 h 83211"/>
                <a:gd name="connsiteX5" fmla="*/ 3098 w 1919131"/>
                <a:gd name="connsiteY5" fmla="*/ 15344 h 8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19131" h="83211">
                  <a:moveTo>
                    <a:pt x="0" y="0"/>
                  </a:moveTo>
                  <a:lnTo>
                    <a:pt x="1919131" y="0"/>
                  </a:lnTo>
                  <a:lnTo>
                    <a:pt x="1916033" y="15344"/>
                  </a:lnTo>
                  <a:cubicBezTo>
                    <a:pt x="1899164" y="55227"/>
                    <a:pt x="1859673" y="83211"/>
                    <a:pt x="1813646" y="83211"/>
                  </a:cubicBezTo>
                  <a:lnTo>
                    <a:pt x="105484" y="83211"/>
                  </a:lnTo>
                  <a:cubicBezTo>
                    <a:pt x="59458" y="83211"/>
                    <a:pt x="19967" y="55227"/>
                    <a:pt x="3098" y="15344"/>
                  </a:cubicBezTo>
                  <a:close/>
                </a:path>
              </a:pathLst>
            </a:custGeom>
            <a:solidFill>
              <a:srgbClr val="777777"/>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0" name="Rectangle: Rounded Corners 9"/>
            <p:cNvSpPr/>
            <p:nvPr/>
          </p:nvSpPr>
          <p:spPr>
            <a:xfrm>
              <a:off x="2654660" y="2200716"/>
              <a:ext cx="8019384" cy="5003836"/>
            </a:xfrm>
            <a:prstGeom prst="roundRect">
              <a:avLst>
                <a:gd name="adj" fmla="val 595"/>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11" name="Title 1"/>
          <p:cNvSpPr>
            <a:spLocks noGrp="1"/>
          </p:cNvSpPr>
          <p:nvPr>
            <p:ph type="title" hasCustomPrompt="1"/>
          </p:nvPr>
        </p:nvSpPr>
        <p:spPr>
          <a:xfrm>
            <a:off x="7440084" y="1490364"/>
            <a:ext cx="3443817" cy="1874828"/>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12" name="Straight Connector 11"/>
          <p:cNvCxnSpPr/>
          <p:nvPr userDrawn="1"/>
        </p:nvCxnSpPr>
        <p:spPr>
          <a:xfrm>
            <a:off x="7511334" y="3428471"/>
            <a:ext cx="4680666"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3" name="Text Placeholder 5"/>
          <p:cNvSpPr>
            <a:spLocks noGrp="1"/>
          </p:cNvSpPr>
          <p:nvPr>
            <p:ph type="body" sz="quarter" idx="12" hasCustomPrompt="1"/>
          </p:nvPr>
        </p:nvSpPr>
        <p:spPr>
          <a:xfrm>
            <a:off x="7452784" y="3574543"/>
            <a:ext cx="3443817"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5" name="Picture Placeholder 6"/>
          <p:cNvSpPr>
            <a:spLocks noGrp="1"/>
          </p:cNvSpPr>
          <p:nvPr>
            <p:ph type="pic" sz="quarter" idx="15"/>
          </p:nvPr>
        </p:nvSpPr>
        <p:spPr>
          <a:xfrm>
            <a:off x="1707994" y="1960084"/>
            <a:ext cx="4516757" cy="280661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96909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1000" fill="hold"/>
                                        <p:tgtEl>
                                          <p:spTgt spid="11"/>
                                        </p:tgtEl>
                                        <p:attrNameLst>
                                          <p:attrName>ppt_x</p:attrName>
                                        </p:attrNameLst>
                                      </p:cBhvr>
                                      <p:tavLst>
                                        <p:tav tm="0">
                                          <p:val>
                                            <p:strVal val="#ppt_x"/>
                                          </p:val>
                                        </p:tav>
                                        <p:tav tm="100000">
                                          <p:val>
                                            <p:strVal val="#ppt_x"/>
                                          </p:val>
                                        </p:tav>
                                      </p:tavLst>
                                    </p:anim>
                                    <p:anim calcmode="lin" valueType="num">
                                      <p:cBhvr additive="base">
                                        <p:cTn id="18" dur="1000" fill="hold"/>
                                        <p:tgtEl>
                                          <p:spTgt spid="11"/>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5" grpId="0" animBg="1"/>
    </p:bld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laptop and phone 1">
    <p:spTree>
      <p:nvGrpSpPr>
        <p:cNvPr id="1" name=""/>
        <p:cNvGrpSpPr/>
        <p:nvPr/>
      </p:nvGrpSpPr>
      <p:grpSpPr>
        <a:xfrm>
          <a:off x="0" y="0"/>
          <a:ext cx="0" cy="0"/>
          <a:chOff x="0" y="0"/>
          <a:chExt cx="0" cy="0"/>
        </a:xfrm>
      </p:grpSpPr>
      <p:grpSp>
        <p:nvGrpSpPr>
          <p:cNvPr id="12" name="Group 11"/>
          <p:cNvGrpSpPr/>
          <p:nvPr userDrawn="1"/>
        </p:nvGrpSpPr>
        <p:grpSpPr>
          <a:xfrm>
            <a:off x="7888452" y="1482139"/>
            <a:ext cx="1406658" cy="2936499"/>
            <a:chOff x="2791402" y="1050114"/>
            <a:chExt cx="3909098" cy="8159261"/>
          </a:xfrm>
        </p:grpSpPr>
        <p:sp>
          <p:nvSpPr>
            <p:cNvPr id="13" name="Rectangle 12"/>
            <p:cNvSpPr/>
            <p:nvPr userDrawn="1"/>
          </p:nvSpPr>
          <p:spPr>
            <a:xfrm>
              <a:off x="2791402" y="2914753"/>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4" name="Rectangle 13"/>
            <p:cNvSpPr/>
            <p:nvPr userDrawn="1"/>
          </p:nvSpPr>
          <p:spPr>
            <a:xfrm>
              <a:off x="2791402" y="2157516"/>
              <a:ext cx="128588" cy="508715"/>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5" name="Rectangle: Rounded Corners 14"/>
            <p:cNvSpPr/>
            <p:nvPr userDrawn="1"/>
          </p:nvSpPr>
          <p:spPr>
            <a:xfrm>
              <a:off x="2831885" y="1050114"/>
              <a:ext cx="3868615" cy="8159261"/>
            </a:xfrm>
            <a:prstGeom prst="roundRect">
              <a:avLst>
                <a:gd name="adj" fmla="val 13394"/>
              </a:avLst>
            </a:prstGeom>
            <a:solidFill>
              <a:schemeClr val="tx1"/>
            </a:solidFill>
            <a:ln w="127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6" name="Rectangle: Rounded Corners 15"/>
            <p:cNvSpPr/>
            <p:nvPr userDrawn="1"/>
          </p:nvSpPr>
          <p:spPr>
            <a:xfrm>
              <a:off x="3102492" y="2157516"/>
              <a:ext cx="3327400" cy="5920122"/>
            </a:xfrm>
            <a:prstGeom prst="roundRect">
              <a:avLst>
                <a:gd name="adj" fmla="val 1400"/>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7" name="Oval 16"/>
            <p:cNvSpPr/>
            <p:nvPr userDrawn="1"/>
          </p:nvSpPr>
          <p:spPr>
            <a:xfrm>
              <a:off x="4348798" y="1694059"/>
              <a:ext cx="95103" cy="951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8" name="Rectangle: Rounded Corners 17"/>
            <p:cNvSpPr/>
            <p:nvPr userDrawn="1"/>
          </p:nvSpPr>
          <p:spPr>
            <a:xfrm flipV="1">
              <a:off x="4538816" y="1701266"/>
              <a:ext cx="644770" cy="81083"/>
            </a:xfrm>
            <a:prstGeom prst="roundRect">
              <a:avLst>
                <a:gd name="adj"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9" name="Oval 18"/>
            <p:cNvSpPr/>
            <p:nvPr userDrawn="1"/>
          </p:nvSpPr>
          <p:spPr>
            <a:xfrm>
              <a:off x="4699591" y="1373161"/>
              <a:ext cx="133203" cy="1332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20" name="Oval 19"/>
            <p:cNvSpPr/>
            <p:nvPr userDrawn="1"/>
          </p:nvSpPr>
          <p:spPr>
            <a:xfrm>
              <a:off x="4420522" y="8297836"/>
              <a:ext cx="691341" cy="691341"/>
            </a:xfrm>
            <a:prstGeom prst="ellipse">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5" name="Group 4"/>
          <p:cNvGrpSpPr/>
          <p:nvPr userDrawn="1"/>
        </p:nvGrpSpPr>
        <p:grpSpPr>
          <a:xfrm>
            <a:off x="2389873" y="984949"/>
            <a:ext cx="6033611" cy="3448073"/>
            <a:chOff x="1320800" y="1790165"/>
            <a:chExt cx="10669666" cy="6096534"/>
          </a:xfrm>
        </p:grpSpPr>
        <p:sp>
          <p:nvSpPr>
            <p:cNvPr id="6" name="Rectangle: Rounded Corners 5"/>
            <p:cNvSpPr/>
            <p:nvPr/>
          </p:nvSpPr>
          <p:spPr>
            <a:xfrm>
              <a:off x="2342657" y="1790165"/>
              <a:ext cx="8635566" cy="6071101"/>
            </a:xfrm>
            <a:prstGeom prst="roundRect">
              <a:avLst>
                <a:gd name="adj" fmla="val 4479"/>
              </a:avLst>
            </a:prstGeom>
            <a:solidFill>
              <a:schemeClr val="tx1"/>
            </a:solid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7" name="Freeform: Shape 6"/>
            <p:cNvSpPr/>
            <p:nvPr/>
          </p:nvSpPr>
          <p:spPr>
            <a:xfrm>
              <a:off x="1321705" y="7765770"/>
              <a:ext cx="10667856" cy="120929"/>
            </a:xfrm>
            <a:custGeom>
              <a:avLst/>
              <a:gdLst>
                <a:gd name="connsiteX0" fmla="*/ 0 w 12407609"/>
                <a:gd name="connsiteY0" fmla="*/ 0 h 140651"/>
                <a:gd name="connsiteX1" fmla="*/ 54798 w 12407609"/>
                <a:gd name="connsiteY1" fmla="*/ 2767 h 140651"/>
                <a:gd name="connsiteX2" fmla="*/ 12407609 w 12407609"/>
                <a:gd name="connsiteY2" fmla="*/ 2767 h 140651"/>
                <a:gd name="connsiteX3" fmla="*/ 12326342 w 12407609"/>
                <a:gd name="connsiteY3" fmla="*/ 41916 h 140651"/>
                <a:gd name="connsiteX4" fmla="*/ 11837287 w 12407609"/>
                <a:gd name="connsiteY4" fmla="*/ 140651 h 140651"/>
                <a:gd name="connsiteX5" fmla="*/ 576066 w 12407609"/>
                <a:gd name="connsiteY5" fmla="*/ 140651 h 140651"/>
                <a:gd name="connsiteX6" fmla="*/ 87012 w 12407609"/>
                <a:gd name="connsiteY6" fmla="*/ 41916 h 14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07609" h="140651">
                  <a:moveTo>
                    <a:pt x="0" y="0"/>
                  </a:moveTo>
                  <a:lnTo>
                    <a:pt x="54798" y="2767"/>
                  </a:lnTo>
                  <a:lnTo>
                    <a:pt x="12407609" y="2767"/>
                  </a:lnTo>
                  <a:lnTo>
                    <a:pt x="12326342" y="41916"/>
                  </a:lnTo>
                  <a:cubicBezTo>
                    <a:pt x="12176026" y="105494"/>
                    <a:pt x="12010762" y="140651"/>
                    <a:pt x="11837287" y="140651"/>
                  </a:cubicBezTo>
                  <a:lnTo>
                    <a:pt x="576066" y="140651"/>
                  </a:lnTo>
                  <a:cubicBezTo>
                    <a:pt x="402591" y="140651"/>
                    <a:pt x="237327" y="105494"/>
                    <a:pt x="87012" y="41916"/>
                  </a:cubicBezTo>
                  <a:close/>
                </a:path>
              </a:pathLst>
            </a:custGeom>
            <a:solidFill>
              <a:srgbClr val="777777"/>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8" name="Rectangle: Rounded Corners 7"/>
            <p:cNvSpPr/>
            <p:nvPr/>
          </p:nvSpPr>
          <p:spPr>
            <a:xfrm>
              <a:off x="1320800" y="7666147"/>
              <a:ext cx="10669666" cy="102001"/>
            </a:xfrm>
            <a:prstGeom prst="roundRect">
              <a:avLst/>
            </a:prstGeom>
            <a:solidFill>
              <a:srgbClr val="B2B2B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9" name="Freeform: Shape 8"/>
            <p:cNvSpPr/>
            <p:nvPr/>
          </p:nvSpPr>
          <p:spPr>
            <a:xfrm>
              <a:off x="5830616" y="7666148"/>
              <a:ext cx="1650037" cy="71543"/>
            </a:xfrm>
            <a:custGeom>
              <a:avLst/>
              <a:gdLst>
                <a:gd name="connsiteX0" fmla="*/ 0 w 1919131"/>
                <a:gd name="connsiteY0" fmla="*/ 0 h 83211"/>
                <a:gd name="connsiteX1" fmla="*/ 1919131 w 1919131"/>
                <a:gd name="connsiteY1" fmla="*/ 0 h 83211"/>
                <a:gd name="connsiteX2" fmla="*/ 1916033 w 1919131"/>
                <a:gd name="connsiteY2" fmla="*/ 15344 h 83211"/>
                <a:gd name="connsiteX3" fmla="*/ 1813646 w 1919131"/>
                <a:gd name="connsiteY3" fmla="*/ 83211 h 83211"/>
                <a:gd name="connsiteX4" fmla="*/ 105484 w 1919131"/>
                <a:gd name="connsiteY4" fmla="*/ 83211 h 83211"/>
                <a:gd name="connsiteX5" fmla="*/ 3098 w 1919131"/>
                <a:gd name="connsiteY5" fmla="*/ 15344 h 83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19131" h="83211">
                  <a:moveTo>
                    <a:pt x="0" y="0"/>
                  </a:moveTo>
                  <a:lnTo>
                    <a:pt x="1919131" y="0"/>
                  </a:lnTo>
                  <a:lnTo>
                    <a:pt x="1916033" y="15344"/>
                  </a:lnTo>
                  <a:cubicBezTo>
                    <a:pt x="1899164" y="55227"/>
                    <a:pt x="1859673" y="83211"/>
                    <a:pt x="1813646" y="83211"/>
                  </a:cubicBezTo>
                  <a:lnTo>
                    <a:pt x="105484" y="83211"/>
                  </a:lnTo>
                  <a:cubicBezTo>
                    <a:pt x="59458" y="83211"/>
                    <a:pt x="19967" y="55227"/>
                    <a:pt x="3098" y="15344"/>
                  </a:cubicBezTo>
                  <a:close/>
                </a:path>
              </a:pathLst>
            </a:custGeom>
            <a:solidFill>
              <a:srgbClr val="777777"/>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0" name="Rectangle: Rounded Corners 9"/>
            <p:cNvSpPr/>
            <p:nvPr/>
          </p:nvSpPr>
          <p:spPr>
            <a:xfrm>
              <a:off x="2654660" y="2200716"/>
              <a:ext cx="8019384" cy="5003836"/>
            </a:xfrm>
            <a:prstGeom prst="roundRect">
              <a:avLst>
                <a:gd name="adj" fmla="val 595"/>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sp>
        <p:nvSpPr>
          <p:cNvPr id="11" name="Picture Placeholder 6"/>
          <p:cNvSpPr>
            <a:spLocks noGrp="1"/>
          </p:cNvSpPr>
          <p:nvPr>
            <p:ph type="pic" sz="quarter" idx="15"/>
          </p:nvPr>
        </p:nvSpPr>
        <p:spPr>
          <a:xfrm>
            <a:off x="3162300" y="1240598"/>
            <a:ext cx="4516757" cy="2806616"/>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1" name="Picture Placeholder 6"/>
          <p:cNvSpPr>
            <a:spLocks noGrp="1"/>
          </p:cNvSpPr>
          <p:nvPr>
            <p:ph type="pic" sz="quarter" idx="16"/>
          </p:nvPr>
        </p:nvSpPr>
        <p:spPr>
          <a:xfrm>
            <a:off x="8019854" y="1890798"/>
            <a:ext cx="1160573" cy="210574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2" name="Title 1"/>
          <p:cNvSpPr>
            <a:spLocks noGrp="1"/>
          </p:cNvSpPr>
          <p:nvPr>
            <p:ph type="title" hasCustomPrompt="1"/>
          </p:nvPr>
        </p:nvSpPr>
        <p:spPr>
          <a:xfrm>
            <a:off x="935567" y="4667937"/>
            <a:ext cx="3816350" cy="1365547"/>
          </a:xfrm>
        </p:spPr>
        <p:txBody>
          <a:bodyPr anchor="ctr"/>
          <a:lstStyle>
            <a:lvl1pPr algn="r">
              <a:defRPr/>
            </a:lvl1pPr>
          </a:lstStyle>
          <a:p>
            <a:r>
              <a:rPr kumimoji="1" lang="en-US" altLang="ja-JP" dirty="0"/>
              <a:t>Slide title</a:t>
            </a:r>
            <a:endParaRPr kumimoji="1" lang="ja-JP" altLang="en-US" dirty="0"/>
          </a:p>
        </p:txBody>
      </p:sp>
      <p:sp>
        <p:nvSpPr>
          <p:cNvPr id="23" name="Text Placeholder 5"/>
          <p:cNvSpPr>
            <a:spLocks noGrp="1"/>
          </p:cNvSpPr>
          <p:nvPr>
            <p:ph type="body" sz="quarter" idx="12" hasCustomPrompt="1"/>
          </p:nvPr>
        </p:nvSpPr>
        <p:spPr>
          <a:xfrm>
            <a:off x="5052646" y="4792874"/>
            <a:ext cx="5124287" cy="110930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15698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par>
                          <p:cTn id="18" fill="hold">
                            <p:stCondLst>
                              <p:cond delay="1000"/>
                            </p:stCondLst>
                            <p:childTnLst>
                              <p:par>
                                <p:cTn id="19" presetID="2" presetClass="entr" presetSubtype="4" decel="100000" fill="hold" grpId="0" nodeType="afterEffect">
                                  <p:stCondLst>
                                    <p:cond delay="250"/>
                                  </p:stCondLst>
                                  <p:iterate type="wd">
                                    <p:tmPct val="10000"/>
                                  </p:iterate>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1000" fill="hold"/>
                                        <p:tgtEl>
                                          <p:spTgt spid="22"/>
                                        </p:tgtEl>
                                        <p:attrNameLst>
                                          <p:attrName>ppt_x</p:attrName>
                                        </p:attrNameLst>
                                      </p:cBhvr>
                                      <p:tavLst>
                                        <p:tav tm="0">
                                          <p:val>
                                            <p:strVal val="#ppt_x"/>
                                          </p:val>
                                        </p:tav>
                                        <p:tav tm="100000">
                                          <p:val>
                                            <p:strVal val="#ppt_x"/>
                                          </p:val>
                                        </p:tav>
                                      </p:tavLst>
                                    </p:anim>
                                    <p:anim calcmode="lin" valueType="num">
                                      <p:cBhvr additive="base">
                                        <p:cTn id="22" dur="10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350"/>
                            </p:stCondLst>
                            <p:childTnLst>
                              <p:par>
                                <p:cTn id="24" presetID="10" presetClass="entr" presetSubtype="0" fill="hold" grpId="0" nodeType="afterEffect">
                                  <p:stCondLst>
                                    <p:cond delay="25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22" grpId="0"/>
      <p:bldP spid="23" grpId="0">
        <p:tmplLst>
          <p:tmpl>
            <p:tnLst>
              <p:par>
                <p:cTn presetID="10" presetClass="entr" presetSubtype="0" fill="hold" nodeType="afterEffect">
                  <p:stCondLst>
                    <p:cond delay="25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60">
            <a:extLst>
              <a:ext uri="{FF2B5EF4-FFF2-40B4-BE49-F238E27FC236}">
                <a16:creationId xmlns:a16="http://schemas.microsoft.com/office/drawing/2014/main" id="{A2AE1A89-2868-4DDD-A597-CF09A2D33BBF}"/>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7" name="Rectangle 80">
            <a:extLst>
              <a:ext uri="{FF2B5EF4-FFF2-40B4-BE49-F238E27FC236}">
                <a16:creationId xmlns:a16="http://schemas.microsoft.com/office/drawing/2014/main" id="{DFA80B01-9CED-4D7A-BFF7-FF64EE16E4C9}"/>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laptop 2">
    <p:spTree>
      <p:nvGrpSpPr>
        <p:cNvPr id="1" name=""/>
        <p:cNvGrpSpPr/>
        <p:nvPr/>
      </p:nvGrpSpPr>
      <p:grpSpPr>
        <a:xfrm>
          <a:off x="0" y="0"/>
          <a:ext cx="0" cy="0"/>
          <a:chOff x="0" y="0"/>
          <a:chExt cx="0" cy="0"/>
        </a:xfrm>
      </p:grpSpPr>
      <p:cxnSp>
        <p:nvCxnSpPr>
          <p:cNvPr id="14" name="Straight Connector 13"/>
          <p:cNvCxnSpPr/>
          <p:nvPr userDrawn="1"/>
        </p:nvCxnSpPr>
        <p:spPr>
          <a:xfrm>
            <a:off x="1011768" y="3428471"/>
            <a:ext cx="4919737"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t="10212" r="35458"/>
          <a:stretch/>
        </p:blipFill>
        <p:spPr>
          <a:xfrm>
            <a:off x="4751917" y="0"/>
            <a:ext cx="7440083" cy="5919159"/>
          </a:xfrm>
          <a:prstGeom prst="rect">
            <a:avLst/>
          </a:prstGeom>
        </p:spPr>
      </p:pic>
      <p:sp>
        <p:nvSpPr>
          <p:cNvPr id="13" name="Picture Placeholder 6"/>
          <p:cNvSpPr>
            <a:spLocks noGrp="1"/>
          </p:cNvSpPr>
          <p:nvPr>
            <p:ph type="pic" sz="quarter" idx="15"/>
          </p:nvPr>
        </p:nvSpPr>
        <p:spPr>
          <a:xfrm>
            <a:off x="6212417" y="0"/>
            <a:ext cx="5979584" cy="5144294"/>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5"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6"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317992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right)">
                                      <p:cBhvr>
                                        <p:cTn id="14" dur="500"/>
                                        <p:tgtEl>
                                          <p:spTgt spid="14"/>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1000" fill="hold"/>
                                        <p:tgtEl>
                                          <p:spTgt spid="15"/>
                                        </p:tgtEl>
                                        <p:attrNameLst>
                                          <p:attrName>ppt_x</p:attrName>
                                        </p:attrNameLst>
                                      </p:cBhvr>
                                      <p:tavLst>
                                        <p:tav tm="0">
                                          <p:val>
                                            <p:strVal val="#ppt_x"/>
                                          </p:val>
                                        </p:tav>
                                        <p:tav tm="100000">
                                          <p:val>
                                            <p:strVal val="#ppt_x"/>
                                          </p:val>
                                        </p:tav>
                                      </p:tavLst>
                                    </p:anim>
                                    <p:anim calcmode="lin" valueType="num">
                                      <p:cBhvr additive="base">
                                        <p:cTn id="18" dur="1000" fill="hold"/>
                                        <p:tgtEl>
                                          <p:spTgt spid="15"/>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6" grpId="0">
        <p:tmplLst>
          <p:tmpl>
            <p:tnLst>
              <p:par>
                <p:cTn presetID="10" presetClass="entr" presetSubtype="0" fill="hold" nodeType="after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Desktop">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grpSp>
        <p:nvGrpSpPr>
          <p:cNvPr id="5" name="Group 4"/>
          <p:cNvGrpSpPr/>
          <p:nvPr userDrawn="1"/>
        </p:nvGrpSpPr>
        <p:grpSpPr>
          <a:xfrm>
            <a:off x="1295400" y="1451652"/>
            <a:ext cx="5107649" cy="4146827"/>
            <a:chOff x="2198478" y="1402730"/>
            <a:chExt cx="8912404" cy="7234736"/>
          </a:xfrm>
        </p:grpSpPr>
        <p:grpSp>
          <p:nvGrpSpPr>
            <p:cNvPr id="6" name="Group 5"/>
            <p:cNvGrpSpPr/>
            <p:nvPr userDrawn="1"/>
          </p:nvGrpSpPr>
          <p:grpSpPr>
            <a:xfrm>
              <a:off x="5152347" y="7666807"/>
              <a:ext cx="3002317" cy="970659"/>
              <a:chOff x="5152347" y="7666807"/>
              <a:chExt cx="3002317" cy="970659"/>
            </a:xfrm>
          </p:grpSpPr>
          <p:sp>
            <p:nvSpPr>
              <p:cNvPr id="12" name="Freeform: Shape 11"/>
              <p:cNvSpPr/>
              <p:nvPr userDrawn="1"/>
            </p:nvSpPr>
            <p:spPr>
              <a:xfrm>
                <a:off x="5152347" y="7666807"/>
                <a:ext cx="3002317" cy="970659"/>
              </a:xfrm>
              <a:custGeom>
                <a:avLst/>
                <a:gdLst>
                  <a:gd name="connsiteX0" fmla="*/ 566240 w 3002317"/>
                  <a:gd name="connsiteY0" fmla="*/ 0 h 970659"/>
                  <a:gd name="connsiteX1" fmla="*/ 2432360 w 3002317"/>
                  <a:gd name="connsiteY1" fmla="*/ 0 h 970659"/>
                  <a:gd name="connsiteX2" fmla="*/ 2444712 w 3002317"/>
                  <a:gd name="connsiteY2" fmla="*/ 153415 h 970659"/>
                  <a:gd name="connsiteX3" fmla="*/ 2558119 w 3002317"/>
                  <a:gd name="connsiteY3" fmla="*/ 661012 h 970659"/>
                  <a:gd name="connsiteX4" fmla="*/ 2962931 w 3002317"/>
                  <a:gd name="connsiteY4" fmla="*/ 837224 h 970659"/>
                  <a:gd name="connsiteX5" fmla="*/ 2956436 w 3002317"/>
                  <a:gd name="connsiteY5" fmla="*/ 837224 h 970659"/>
                  <a:gd name="connsiteX6" fmla="*/ 2960140 w 3002317"/>
                  <a:gd name="connsiteY6" fmla="*/ 837972 h 970659"/>
                  <a:gd name="connsiteX7" fmla="*/ 3002317 w 3002317"/>
                  <a:gd name="connsiteY7" fmla="*/ 901602 h 970659"/>
                  <a:gd name="connsiteX8" fmla="*/ 3002316 w 3002317"/>
                  <a:gd name="connsiteY8" fmla="*/ 901602 h 970659"/>
                  <a:gd name="connsiteX9" fmla="*/ 2933259 w 3002317"/>
                  <a:gd name="connsiteY9" fmla="*/ 970659 h 970659"/>
                  <a:gd name="connsiteX10" fmla="*/ 69057 w 3002317"/>
                  <a:gd name="connsiteY10" fmla="*/ 970658 h 970659"/>
                  <a:gd name="connsiteX11" fmla="*/ 20226 w 3002317"/>
                  <a:gd name="connsiteY11" fmla="*/ 950432 h 970659"/>
                  <a:gd name="connsiteX12" fmla="*/ 0 w 3002317"/>
                  <a:gd name="connsiteY12" fmla="*/ 901601 h 970659"/>
                  <a:gd name="connsiteX13" fmla="*/ 20226 w 3002317"/>
                  <a:gd name="connsiteY13" fmla="*/ 852771 h 970659"/>
                  <a:gd name="connsiteX14" fmla="*/ 36097 w 3002317"/>
                  <a:gd name="connsiteY14" fmla="*/ 842071 h 970659"/>
                  <a:gd name="connsiteX15" fmla="*/ 35278 w 3002317"/>
                  <a:gd name="connsiteY15" fmla="*/ 842071 h 970659"/>
                  <a:gd name="connsiteX16" fmla="*/ 37319 w 3002317"/>
                  <a:gd name="connsiteY16" fmla="*/ 841247 h 970659"/>
                  <a:gd name="connsiteX17" fmla="*/ 42177 w 3002317"/>
                  <a:gd name="connsiteY17" fmla="*/ 837972 h 970659"/>
                  <a:gd name="connsiteX18" fmla="*/ 48684 w 3002317"/>
                  <a:gd name="connsiteY18" fmla="*/ 836658 h 970659"/>
                  <a:gd name="connsiteX19" fmla="*/ 130007 w 3002317"/>
                  <a:gd name="connsiteY19" fmla="*/ 803822 h 970659"/>
                  <a:gd name="connsiteX20" fmla="*/ 440090 w 3002317"/>
                  <a:gd name="connsiteY20" fmla="*/ 665859 h 970659"/>
                  <a:gd name="connsiteX21" fmla="*/ 553498 w 3002317"/>
                  <a:gd name="connsiteY21" fmla="*/ 158262 h 970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02317" h="970659">
                    <a:moveTo>
                      <a:pt x="566240" y="0"/>
                    </a:moveTo>
                    <a:lnTo>
                      <a:pt x="2432360" y="0"/>
                    </a:lnTo>
                    <a:lnTo>
                      <a:pt x="2444712" y="153415"/>
                    </a:lnTo>
                    <a:cubicBezTo>
                      <a:pt x="2455725" y="340027"/>
                      <a:pt x="2464059" y="517933"/>
                      <a:pt x="2558119" y="661012"/>
                    </a:cubicBezTo>
                    <a:cubicBezTo>
                      <a:pt x="2648607" y="770549"/>
                      <a:pt x="2858156" y="775312"/>
                      <a:pt x="2962931" y="837224"/>
                    </a:cubicBezTo>
                    <a:lnTo>
                      <a:pt x="2956436" y="837224"/>
                    </a:lnTo>
                    <a:lnTo>
                      <a:pt x="2960140" y="837972"/>
                    </a:lnTo>
                    <a:cubicBezTo>
                      <a:pt x="2984926" y="848455"/>
                      <a:pt x="3002317" y="872998"/>
                      <a:pt x="3002317" y="901602"/>
                    </a:cubicBezTo>
                    <a:lnTo>
                      <a:pt x="3002316" y="901602"/>
                    </a:lnTo>
                    <a:cubicBezTo>
                      <a:pt x="3002316" y="939741"/>
                      <a:pt x="2971398" y="970659"/>
                      <a:pt x="2933259" y="970659"/>
                    </a:cubicBezTo>
                    <a:lnTo>
                      <a:pt x="69057" y="970658"/>
                    </a:lnTo>
                    <a:cubicBezTo>
                      <a:pt x="49987" y="970658"/>
                      <a:pt x="32723" y="962928"/>
                      <a:pt x="20226" y="950432"/>
                    </a:cubicBezTo>
                    <a:lnTo>
                      <a:pt x="0" y="901601"/>
                    </a:lnTo>
                    <a:lnTo>
                      <a:pt x="20226" y="852771"/>
                    </a:lnTo>
                    <a:lnTo>
                      <a:pt x="36097" y="842071"/>
                    </a:lnTo>
                    <a:lnTo>
                      <a:pt x="35278" y="842071"/>
                    </a:lnTo>
                    <a:lnTo>
                      <a:pt x="37319" y="841247"/>
                    </a:lnTo>
                    <a:lnTo>
                      <a:pt x="42177" y="837972"/>
                    </a:lnTo>
                    <a:lnTo>
                      <a:pt x="48684" y="836658"/>
                    </a:lnTo>
                    <a:lnTo>
                      <a:pt x="130007" y="803822"/>
                    </a:lnTo>
                    <a:cubicBezTo>
                      <a:pt x="237386" y="771229"/>
                      <a:pt x="372224" y="748012"/>
                      <a:pt x="440090" y="665859"/>
                    </a:cubicBezTo>
                    <a:cubicBezTo>
                      <a:pt x="534150" y="522780"/>
                      <a:pt x="542484" y="344874"/>
                      <a:pt x="553498" y="158262"/>
                    </a:cubicBezTo>
                    <a:close/>
                  </a:path>
                </a:pathLst>
              </a:custGeom>
              <a:solidFill>
                <a:schemeClr val="accent3">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13" name="Freeform: Shape 12"/>
              <p:cNvSpPr/>
              <p:nvPr userDrawn="1"/>
            </p:nvSpPr>
            <p:spPr>
              <a:xfrm>
                <a:off x="5713861" y="7666807"/>
                <a:ext cx="1879289" cy="81781"/>
              </a:xfrm>
              <a:custGeom>
                <a:avLst/>
                <a:gdLst>
                  <a:gd name="connsiteX0" fmla="*/ 6584 w 1879289"/>
                  <a:gd name="connsiteY0" fmla="*/ 0 h 81781"/>
                  <a:gd name="connsiteX1" fmla="*/ 1872704 w 1879289"/>
                  <a:gd name="connsiteY1" fmla="*/ 0 h 81781"/>
                  <a:gd name="connsiteX2" fmla="*/ 1879289 w 1879289"/>
                  <a:gd name="connsiteY2" fmla="*/ 81781 h 81781"/>
                  <a:gd name="connsiteX3" fmla="*/ 0 w 1879289"/>
                  <a:gd name="connsiteY3" fmla="*/ 81781 h 81781"/>
                </a:gdLst>
                <a:ahLst/>
                <a:cxnLst>
                  <a:cxn ang="0">
                    <a:pos x="connsiteX0" y="connsiteY0"/>
                  </a:cxn>
                  <a:cxn ang="0">
                    <a:pos x="connsiteX1" y="connsiteY1"/>
                  </a:cxn>
                  <a:cxn ang="0">
                    <a:pos x="connsiteX2" y="connsiteY2"/>
                  </a:cxn>
                  <a:cxn ang="0">
                    <a:pos x="connsiteX3" y="connsiteY3"/>
                  </a:cxn>
                </a:cxnLst>
                <a:rect l="l" t="t" r="r" b="b"/>
                <a:pathLst>
                  <a:path w="1879289" h="81781">
                    <a:moveTo>
                      <a:pt x="6584" y="0"/>
                    </a:moveTo>
                    <a:lnTo>
                      <a:pt x="1872704" y="0"/>
                    </a:lnTo>
                    <a:lnTo>
                      <a:pt x="1879289" y="81781"/>
                    </a:lnTo>
                    <a:lnTo>
                      <a:pt x="0" y="81781"/>
                    </a:lnTo>
                    <a:close/>
                  </a:path>
                </a:pathLst>
              </a:custGeom>
              <a:solidFill>
                <a:schemeClr val="accent3">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sp>
          <p:nvSpPr>
            <p:cNvPr id="7" name="Rectangle: Rounded Corners 6"/>
            <p:cNvSpPr/>
            <p:nvPr userDrawn="1"/>
          </p:nvSpPr>
          <p:spPr>
            <a:xfrm>
              <a:off x="2200826" y="1402814"/>
              <a:ext cx="8910056" cy="6264077"/>
            </a:xfrm>
            <a:prstGeom prst="roundRect">
              <a:avLst>
                <a:gd name="adj" fmla="val 4479"/>
              </a:avLst>
            </a:prstGeom>
            <a:solidFill>
              <a:schemeClr val="tx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sp>
          <p:nvSpPr>
            <p:cNvPr id="8" name="Rectangle: Rounded Corners 7"/>
            <p:cNvSpPr/>
            <p:nvPr userDrawn="1"/>
          </p:nvSpPr>
          <p:spPr>
            <a:xfrm>
              <a:off x="2520212" y="1784336"/>
              <a:ext cx="8271284" cy="4652597"/>
            </a:xfrm>
            <a:prstGeom prst="roundRect">
              <a:avLst>
                <a:gd name="adj" fmla="val 595"/>
              </a:avLst>
            </a:prstGeom>
            <a:solidFill>
              <a:srgbClr val="333333"/>
            </a:solid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dirty="0"/>
            </a:p>
          </p:txBody>
        </p:sp>
        <p:grpSp>
          <p:nvGrpSpPr>
            <p:cNvPr id="9" name="Group 8"/>
            <p:cNvGrpSpPr/>
            <p:nvPr userDrawn="1"/>
          </p:nvGrpSpPr>
          <p:grpSpPr>
            <a:xfrm>
              <a:off x="2198478" y="1402730"/>
              <a:ext cx="8910056" cy="6264077"/>
              <a:chOff x="2198478" y="1402730"/>
              <a:chExt cx="8910056" cy="6264077"/>
            </a:xfrm>
          </p:grpSpPr>
          <p:sp>
            <p:nvSpPr>
              <p:cNvPr id="10" name="Freeform: Shape 9"/>
              <p:cNvSpPr/>
              <p:nvPr userDrawn="1"/>
            </p:nvSpPr>
            <p:spPr>
              <a:xfrm>
                <a:off x="2198478" y="6797053"/>
                <a:ext cx="8910056" cy="869754"/>
              </a:xfrm>
              <a:custGeom>
                <a:avLst/>
                <a:gdLst>
                  <a:gd name="connsiteX0" fmla="*/ 0 w 8910056"/>
                  <a:gd name="connsiteY0" fmla="*/ 0 h 869754"/>
                  <a:gd name="connsiteX1" fmla="*/ 8910056 w 8910056"/>
                  <a:gd name="connsiteY1" fmla="*/ 0 h 869754"/>
                  <a:gd name="connsiteX2" fmla="*/ 8910056 w 8910056"/>
                  <a:gd name="connsiteY2" fmla="*/ 589186 h 869754"/>
                  <a:gd name="connsiteX3" fmla="*/ 8629488 w 8910056"/>
                  <a:gd name="connsiteY3" fmla="*/ 869754 h 869754"/>
                  <a:gd name="connsiteX4" fmla="*/ 280568 w 8910056"/>
                  <a:gd name="connsiteY4" fmla="*/ 869754 h 869754"/>
                  <a:gd name="connsiteX5" fmla="*/ 0 w 8910056"/>
                  <a:gd name="connsiteY5" fmla="*/ 589186 h 86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0056" h="869754">
                    <a:moveTo>
                      <a:pt x="0" y="0"/>
                    </a:moveTo>
                    <a:lnTo>
                      <a:pt x="8910056" y="0"/>
                    </a:lnTo>
                    <a:lnTo>
                      <a:pt x="8910056" y="589186"/>
                    </a:lnTo>
                    <a:cubicBezTo>
                      <a:pt x="8910056" y="744139"/>
                      <a:pt x="8784441" y="869754"/>
                      <a:pt x="8629488" y="869754"/>
                    </a:cubicBezTo>
                    <a:lnTo>
                      <a:pt x="280568" y="869754"/>
                    </a:lnTo>
                    <a:cubicBezTo>
                      <a:pt x="125615" y="869754"/>
                      <a:pt x="0" y="744139"/>
                      <a:pt x="0" y="589186"/>
                    </a:cubicBezTo>
                    <a:close/>
                  </a:path>
                </a:pathLst>
              </a:custGeom>
              <a:solidFill>
                <a:srgbClr val="DDDDDD"/>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933"/>
              </a:p>
            </p:txBody>
          </p:sp>
          <p:sp>
            <p:nvSpPr>
              <p:cNvPr id="11" name="Rectangle: Rounded Corners 10"/>
              <p:cNvSpPr/>
              <p:nvPr userDrawn="1"/>
            </p:nvSpPr>
            <p:spPr>
              <a:xfrm>
                <a:off x="2198478" y="1402730"/>
                <a:ext cx="8910056" cy="6264077"/>
              </a:xfrm>
              <a:prstGeom prst="roundRect">
                <a:avLst>
                  <a:gd name="adj" fmla="val 4479"/>
                </a:avLst>
              </a:prstGeom>
              <a:noFill/>
              <a:ln w="12700">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33"/>
              </a:p>
            </p:txBody>
          </p:sp>
        </p:grpSp>
      </p:grpSp>
      <p:sp>
        <p:nvSpPr>
          <p:cNvPr id="17" name="Title 1"/>
          <p:cNvSpPr>
            <a:spLocks noGrp="1"/>
          </p:cNvSpPr>
          <p:nvPr>
            <p:ph type="title" hasCustomPrompt="1"/>
          </p:nvPr>
        </p:nvSpPr>
        <p:spPr>
          <a:xfrm>
            <a:off x="7440084" y="1451652"/>
            <a:ext cx="3443817" cy="1913540"/>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cxnSp>
        <p:nvCxnSpPr>
          <p:cNvPr id="18" name="Straight Connector 17"/>
          <p:cNvCxnSpPr/>
          <p:nvPr userDrawn="1"/>
        </p:nvCxnSpPr>
        <p:spPr>
          <a:xfrm>
            <a:off x="7511334" y="3428471"/>
            <a:ext cx="4680666"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9" name="Text Placeholder 5"/>
          <p:cNvSpPr>
            <a:spLocks noGrp="1"/>
          </p:cNvSpPr>
          <p:nvPr>
            <p:ph type="body" sz="quarter" idx="12" hasCustomPrompt="1"/>
          </p:nvPr>
        </p:nvSpPr>
        <p:spPr>
          <a:xfrm>
            <a:off x="7452784" y="3574543"/>
            <a:ext cx="3443817"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0" name="Picture Placeholder 6"/>
          <p:cNvSpPr>
            <a:spLocks noGrp="1"/>
          </p:cNvSpPr>
          <p:nvPr>
            <p:ph type="pic" sz="quarter" idx="15"/>
          </p:nvPr>
        </p:nvSpPr>
        <p:spPr>
          <a:xfrm>
            <a:off x="1497225" y="1695894"/>
            <a:ext cx="4704000" cy="2641277"/>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2963646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500"/>
                            </p:stCondLst>
                            <p:childTnLst>
                              <p:par>
                                <p:cTn id="12" presetID="22" presetClass="entr" presetSubtype="2"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right)">
                                      <p:cBhvr>
                                        <p:cTn id="14" dur="500"/>
                                        <p:tgtEl>
                                          <p:spTgt spid="18"/>
                                        </p:tgtEl>
                                      </p:cBhvr>
                                    </p:animEffect>
                                  </p:childTnLst>
                                </p:cTn>
                              </p:par>
                              <p:par>
                                <p:cTn id="15" presetID="2" presetClass="entr" presetSubtype="1" decel="100000" fill="hold" grpId="0" nodeType="withEffect">
                                  <p:stCondLst>
                                    <p:cond delay="250"/>
                                  </p:stCondLst>
                                  <p:iterate type="wd">
                                    <p:tmPct val="10000"/>
                                  </p:iterate>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1000" fill="hold"/>
                                        <p:tgtEl>
                                          <p:spTgt spid="17"/>
                                        </p:tgtEl>
                                        <p:attrNameLst>
                                          <p:attrName>ppt_x</p:attrName>
                                        </p:attrNameLst>
                                      </p:cBhvr>
                                      <p:tavLst>
                                        <p:tav tm="0">
                                          <p:val>
                                            <p:strVal val="#ppt_x"/>
                                          </p:val>
                                        </p:tav>
                                        <p:tav tm="100000">
                                          <p:val>
                                            <p:strVal val="#ppt_x"/>
                                          </p:val>
                                        </p:tav>
                                      </p:tavLst>
                                    </p:anim>
                                    <p:anim calcmode="lin" valueType="num">
                                      <p:cBhvr additive="base">
                                        <p:cTn id="18" dur="1000" fill="hold"/>
                                        <p:tgtEl>
                                          <p:spTgt spid="17"/>
                                        </p:tgtEl>
                                        <p:attrNameLst>
                                          <p:attrName>ppt_y</p:attrName>
                                        </p:attrNameLst>
                                      </p:cBhvr>
                                      <p:tavLst>
                                        <p:tav tm="0">
                                          <p:val>
                                            <p:strVal val="0-#ppt_h/2"/>
                                          </p:val>
                                        </p:tav>
                                        <p:tav tm="100000">
                                          <p:val>
                                            <p:strVal val="#ppt_y"/>
                                          </p:val>
                                        </p:tav>
                                      </p:tavLst>
                                    </p:anim>
                                  </p:childTnLst>
                                </p:cTn>
                              </p:par>
                            </p:childTnLst>
                          </p:cTn>
                        </p:par>
                        <p:par>
                          <p:cTn id="19" fill="hold">
                            <p:stCondLst>
                              <p:cond delay="2050"/>
                            </p:stCondLst>
                            <p:childTnLst>
                              <p:par>
                                <p:cTn id="20" presetID="10" presetClass="entr" presetSubtype="0" fill="hold" grpId="0" nodeType="afterEffect">
                                  <p:stCondLst>
                                    <p:cond delay="25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tmplLst>
          <p:tmpl>
            <p:tnLst>
              <p:par>
                <p:cTn presetID="10" presetClass="entr" presetSubtype="0" fill="hold" nodeType="after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animBg="1"/>
    </p:bld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3 poin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Freeform: Shape 4"/>
          <p:cNvSpPr/>
          <p:nvPr userDrawn="1"/>
        </p:nvSpPr>
        <p:spPr>
          <a:xfrm>
            <a:off x="4751917" y="1960199"/>
            <a:ext cx="1221075" cy="1410145"/>
          </a:xfrm>
          <a:custGeom>
            <a:avLst/>
            <a:gdLst>
              <a:gd name="connsiteX0" fmla="*/ 0 w 1831612"/>
              <a:gd name="connsiteY0" fmla="*/ 0 h 2114891"/>
              <a:gd name="connsiteX1" fmla="*/ 176053 w 1831612"/>
              <a:gd name="connsiteY1" fmla="*/ 8890 h 2114891"/>
              <a:gd name="connsiteX2" fmla="*/ 1777898 w 1831612"/>
              <a:gd name="connsiteY2" fmla="*/ 968994 h 2114891"/>
              <a:gd name="connsiteX3" fmla="*/ 1831612 w 1831612"/>
              <a:gd name="connsiteY3" fmla="*/ 1057409 h 2114891"/>
              <a:gd name="connsiteX4" fmla="*/ 0 w 1831612"/>
              <a:gd name="connsiteY4" fmla="*/ 2114891 h 2114891"/>
              <a:gd name="connsiteX5" fmla="*/ 0 w 1831612"/>
              <a:gd name="connsiteY5" fmla="*/ 0 h 211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1612" h="2114891">
                <a:moveTo>
                  <a:pt x="0" y="0"/>
                </a:moveTo>
                <a:lnTo>
                  <a:pt x="176053" y="8890"/>
                </a:lnTo>
                <a:cubicBezTo>
                  <a:pt x="842715" y="76593"/>
                  <a:pt x="1421520" y="441485"/>
                  <a:pt x="1777898" y="968994"/>
                </a:cubicBezTo>
                <a:lnTo>
                  <a:pt x="1831612" y="1057409"/>
                </a:lnTo>
                <a:lnTo>
                  <a:pt x="0" y="2114891"/>
                </a:lnTo>
                <a:lnTo>
                  <a:pt x="0"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Freeform: Shape 5"/>
          <p:cNvSpPr/>
          <p:nvPr userDrawn="1"/>
        </p:nvSpPr>
        <p:spPr>
          <a:xfrm>
            <a:off x="4784284" y="2721376"/>
            <a:ext cx="1403775" cy="1412325"/>
          </a:xfrm>
          <a:custGeom>
            <a:avLst/>
            <a:gdLst>
              <a:gd name="connsiteX0" fmla="*/ 1834203 w 2105662"/>
              <a:gd name="connsiteY0" fmla="*/ 0 h 2118160"/>
              <a:gd name="connsiteX1" fmla="*/ 1839718 w 2105662"/>
              <a:gd name="connsiteY1" fmla="*/ 9078 h 2118160"/>
              <a:gd name="connsiteX2" fmla="*/ 2105662 w 2105662"/>
              <a:gd name="connsiteY2" fmla="*/ 1059373 h 2118160"/>
              <a:gd name="connsiteX3" fmla="*/ 1839718 w 2105662"/>
              <a:gd name="connsiteY3" fmla="*/ 2109668 h 2118160"/>
              <a:gd name="connsiteX4" fmla="*/ 1834559 w 2105662"/>
              <a:gd name="connsiteY4" fmla="*/ 2118160 h 2118160"/>
              <a:gd name="connsiteX5" fmla="*/ 0 w 2105662"/>
              <a:gd name="connsiteY5" fmla="*/ 1058977 h 2118160"/>
              <a:gd name="connsiteX6" fmla="*/ 1834203 w 2105662"/>
              <a:gd name="connsiteY6" fmla="*/ 0 h 211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5662" h="2118160">
                <a:moveTo>
                  <a:pt x="1834203" y="0"/>
                </a:moveTo>
                <a:lnTo>
                  <a:pt x="1839718" y="9078"/>
                </a:lnTo>
                <a:cubicBezTo>
                  <a:pt x="2009322" y="321292"/>
                  <a:pt x="2105662" y="679082"/>
                  <a:pt x="2105662" y="1059373"/>
                </a:cubicBezTo>
                <a:cubicBezTo>
                  <a:pt x="2105662" y="1439664"/>
                  <a:pt x="2009322" y="1797454"/>
                  <a:pt x="1839718" y="2109668"/>
                </a:cubicBezTo>
                <a:lnTo>
                  <a:pt x="1834559" y="2118160"/>
                </a:lnTo>
                <a:lnTo>
                  <a:pt x="0" y="1058977"/>
                </a:lnTo>
                <a:lnTo>
                  <a:pt x="1834203"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Freeform: Shape 6"/>
          <p:cNvSpPr/>
          <p:nvPr userDrawn="1"/>
        </p:nvSpPr>
        <p:spPr>
          <a:xfrm>
            <a:off x="4751917" y="3484597"/>
            <a:ext cx="1221312" cy="1410673"/>
          </a:xfrm>
          <a:custGeom>
            <a:avLst/>
            <a:gdLst>
              <a:gd name="connsiteX0" fmla="*/ 0 w 1831968"/>
              <a:gd name="connsiteY0" fmla="*/ 0 h 2115683"/>
              <a:gd name="connsiteX1" fmla="*/ 1831968 w 1831968"/>
              <a:gd name="connsiteY1" fmla="*/ 1057687 h 2115683"/>
              <a:gd name="connsiteX2" fmla="*/ 1777898 w 1831968"/>
              <a:gd name="connsiteY2" fmla="*/ 1146689 h 2115683"/>
              <a:gd name="connsiteX3" fmla="*/ 176053 w 1831968"/>
              <a:gd name="connsiteY3" fmla="*/ 2106793 h 2115683"/>
              <a:gd name="connsiteX4" fmla="*/ 0 w 1831968"/>
              <a:gd name="connsiteY4" fmla="*/ 2115683 h 2115683"/>
              <a:gd name="connsiteX5" fmla="*/ 0 w 1831968"/>
              <a:gd name="connsiteY5" fmla="*/ 0 h 2115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1968" h="2115683">
                <a:moveTo>
                  <a:pt x="0" y="0"/>
                </a:moveTo>
                <a:lnTo>
                  <a:pt x="1831968" y="1057687"/>
                </a:lnTo>
                <a:lnTo>
                  <a:pt x="1777898" y="1146689"/>
                </a:lnTo>
                <a:cubicBezTo>
                  <a:pt x="1421520" y="1674199"/>
                  <a:pt x="842715" y="2039090"/>
                  <a:pt x="176053" y="2106793"/>
                </a:cubicBezTo>
                <a:lnTo>
                  <a:pt x="0" y="2115683"/>
                </a:lnTo>
                <a:lnTo>
                  <a:pt x="0"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Text Placeholder 5"/>
          <p:cNvSpPr>
            <a:spLocks noGrp="1"/>
          </p:cNvSpPr>
          <p:nvPr>
            <p:ph type="body" sz="quarter" idx="15" hasCustomPrompt="1"/>
          </p:nvPr>
        </p:nvSpPr>
        <p:spPr>
          <a:xfrm>
            <a:off x="4968997" y="2339034"/>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9" name="Text Placeholder 5"/>
          <p:cNvSpPr>
            <a:spLocks noGrp="1"/>
          </p:cNvSpPr>
          <p:nvPr>
            <p:ph type="body" sz="quarter" idx="17" hasCustomPrompt="1"/>
          </p:nvPr>
        </p:nvSpPr>
        <p:spPr>
          <a:xfrm>
            <a:off x="4968997" y="4042634"/>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0" name="Text Placeholder 5"/>
          <p:cNvSpPr>
            <a:spLocks noGrp="1"/>
          </p:cNvSpPr>
          <p:nvPr>
            <p:ph type="body" sz="quarter" idx="19" hasCustomPrompt="1"/>
          </p:nvPr>
        </p:nvSpPr>
        <p:spPr>
          <a:xfrm>
            <a:off x="5486171" y="3223665"/>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11" name="Text Placeholder 5"/>
          <p:cNvSpPr>
            <a:spLocks noGrp="1"/>
          </p:cNvSpPr>
          <p:nvPr>
            <p:ph type="body" sz="quarter" idx="12" hasCustomPrompt="1"/>
          </p:nvPr>
        </p:nvSpPr>
        <p:spPr>
          <a:xfrm>
            <a:off x="7440083" y="1372095"/>
            <a:ext cx="3456517" cy="1101394"/>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4" hasCustomPrompt="1"/>
          </p:nvPr>
        </p:nvSpPr>
        <p:spPr>
          <a:xfrm>
            <a:off x="7440083" y="932536"/>
            <a:ext cx="345651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3" name="Text Placeholder 5"/>
          <p:cNvSpPr>
            <a:spLocks noGrp="1"/>
          </p:cNvSpPr>
          <p:nvPr>
            <p:ph type="body" sz="quarter" idx="21" hasCustomPrompt="1"/>
          </p:nvPr>
        </p:nvSpPr>
        <p:spPr>
          <a:xfrm>
            <a:off x="7440083" y="3094930"/>
            <a:ext cx="3456517" cy="1101394"/>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4" name="Text Placeholder 5"/>
          <p:cNvSpPr>
            <a:spLocks noGrp="1"/>
          </p:cNvSpPr>
          <p:nvPr>
            <p:ph type="body" sz="quarter" idx="22" hasCustomPrompt="1"/>
          </p:nvPr>
        </p:nvSpPr>
        <p:spPr>
          <a:xfrm>
            <a:off x="7440083" y="2655371"/>
            <a:ext cx="345651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15" name="Text Placeholder 5"/>
          <p:cNvSpPr>
            <a:spLocks noGrp="1"/>
          </p:cNvSpPr>
          <p:nvPr>
            <p:ph type="body" sz="quarter" idx="23" hasCustomPrompt="1"/>
          </p:nvPr>
        </p:nvSpPr>
        <p:spPr>
          <a:xfrm>
            <a:off x="7440083" y="4817765"/>
            <a:ext cx="3456517" cy="1101394"/>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4" hasCustomPrompt="1"/>
          </p:nvPr>
        </p:nvSpPr>
        <p:spPr>
          <a:xfrm>
            <a:off x="7440083" y="4378206"/>
            <a:ext cx="3456517"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cxnSp>
        <p:nvCxnSpPr>
          <p:cNvPr id="17" name="Straight Connector 65"/>
          <p:cNvCxnSpPr>
            <a:stCxn id="8" idx="3"/>
            <a:endCxn id="12" idx="1"/>
          </p:cNvCxnSpPr>
          <p:nvPr userDrawn="1"/>
        </p:nvCxnSpPr>
        <p:spPr>
          <a:xfrm flipV="1">
            <a:off x="5452305" y="1127980"/>
            <a:ext cx="1987778" cy="1414927"/>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65"/>
          <p:cNvCxnSpPr>
            <a:stCxn id="14" idx="1"/>
          </p:cNvCxnSpPr>
          <p:nvPr userDrawn="1"/>
        </p:nvCxnSpPr>
        <p:spPr>
          <a:xfrm rot="10800000" flipV="1">
            <a:off x="5969481" y="2850815"/>
            <a:ext cx="1470603" cy="577656"/>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65"/>
          <p:cNvCxnSpPr>
            <a:stCxn id="16" idx="1"/>
            <a:endCxn id="9" idx="3"/>
          </p:cNvCxnSpPr>
          <p:nvPr userDrawn="1"/>
        </p:nvCxnSpPr>
        <p:spPr>
          <a:xfrm rot="10800000">
            <a:off x="5452306" y="4246507"/>
            <a:ext cx="1987778" cy="327142"/>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9" name="Title 1"/>
          <p:cNvSpPr>
            <a:spLocks noGrp="1"/>
          </p:cNvSpPr>
          <p:nvPr>
            <p:ph type="title" hasCustomPrompt="1"/>
          </p:nvPr>
        </p:nvSpPr>
        <p:spPr>
          <a:xfrm>
            <a:off x="935568" y="2422731"/>
            <a:ext cx="3407833" cy="2012539"/>
          </a:xfrm>
        </p:spPr>
        <p:txBody>
          <a:bodyPr anchor="ctr"/>
          <a:lstStyle>
            <a:lvl1pPr algn="r">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183075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29"/>
                                        </p:tgtEl>
                                        <p:attrNameLst>
                                          <p:attrName>style.visibility</p:attrName>
                                        </p:attrNameLst>
                                      </p:cBhvr>
                                      <p:to>
                                        <p:strVal val="visible"/>
                                      </p:to>
                                    </p:set>
                                    <p:anim calcmode="lin" valueType="num">
                                      <p:cBhvr additive="base">
                                        <p:cTn id="7" dur="1000" fill="hold"/>
                                        <p:tgtEl>
                                          <p:spTgt spid="29"/>
                                        </p:tgtEl>
                                        <p:attrNameLst>
                                          <p:attrName>ppt_x</p:attrName>
                                        </p:attrNameLst>
                                      </p:cBhvr>
                                      <p:tavLst>
                                        <p:tav tm="0">
                                          <p:val>
                                            <p:strVal val="#ppt_x"/>
                                          </p:val>
                                        </p:tav>
                                        <p:tav tm="100000">
                                          <p:val>
                                            <p:strVal val="#ppt_x"/>
                                          </p:val>
                                        </p:tav>
                                      </p:tavLst>
                                    </p:anim>
                                    <p:anim calcmode="lin" valueType="num">
                                      <p:cBhvr additive="base">
                                        <p:cTn id="8" dur="1000" fill="hold"/>
                                        <p:tgtEl>
                                          <p:spTgt spid="29"/>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2" presetClass="entr" presetSubtype="12" de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0-#ppt_w/2"/>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par>
                                <p:cTn id="14" presetID="2" presetClass="entr" presetSubtype="8" decel="10000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1000" fill="hold"/>
                                        <p:tgtEl>
                                          <p:spTgt spid="6"/>
                                        </p:tgtEl>
                                        <p:attrNameLst>
                                          <p:attrName>ppt_x</p:attrName>
                                        </p:attrNameLst>
                                      </p:cBhvr>
                                      <p:tavLst>
                                        <p:tav tm="0">
                                          <p:val>
                                            <p:strVal val="0-#ppt_w/2"/>
                                          </p:val>
                                        </p:tav>
                                        <p:tav tm="100000">
                                          <p:val>
                                            <p:strVal val="#ppt_x"/>
                                          </p:val>
                                        </p:tav>
                                      </p:tavLst>
                                    </p:anim>
                                    <p:anim calcmode="lin" valueType="num">
                                      <p:cBhvr additive="base">
                                        <p:cTn id="17" dur="1000" fill="hold"/>
                                        <p:tgtEl>
                                          <p:spTgt spid="6"/>
                                        </p:tgtEl>
                                        <p:attrNameLst>
                                          <p:attrName>ppt_y</p:attrName>
                                        </p:attrNameLst>
                                      </p:cBhvr>
                                      <p:tavLst>
                                        <p:tav tm="0">
                                          <p:val>
                                            <p:strVal val="#ppt_y"/>
                                          </p:val>
                                        </p:tav>
                                        <p:tav tm="100000">
                                          <p:val>
                                            <p:strVal val="#ppt_y"/>
                                          </p:val>
                                        </p:tav>
                                      </p:tavLst>
                                    </p:anim>
                                  </p:childTnLst>
                                </p:cTn>
                              </p:par>
                              <p:par>
                                <p:cTn id="18" presetID="2" presetClass="entr" presetSubtype="9" decel="10000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1000" fill="hold"/>
                                        <p:tgtEl>
                                          <p:spTgt spid="7"/>
                                        </p:tgtEl>
                                        <p:attrNameLst>
                                          <p:attrName>ppt_x</p:attrName>
                                        </p:attrNameLst>
                                      </p:cBhvr>
                                      <p:tavLst>
                                        <p:tav tm="0">
                                          <p:val>
                                            <p:strVal val="0-#ppt_w/2"/>
                                          </p:val>
                                        </p:tav>
                                        <p:tav tm="100000">
                                          <p:val>
                                            <p:strVal val="#ppt_x"/>
                                          </p:val>
                                        </p:tav>
                                      </p:tavLst>
                                    </p:anim>
                                    <p:anim calcmode="lin" valueType="num">
                                      <p:cBhvr additive="base">
                                        <p:cTn id="21" dur="1000" fill="hold"/>
                                        <p:tgtEl>
                                          <p:spTgt spid="7"/>
                                        </p:tgtEl>
                                        <p:attrNameLst>
                                          <p:attrName>ppt_y</p:attrName>
                                        </p:attrNameLst>
                                      </p:cBhvr>
                                      <p:tavLst>
                                        <p:tav tm="0">
                                          <p:val>
                                            <p:strVal val="0-#ppt_h/2"/>
                                          </p:val>
                                        </p:tav>
                                        <p:tav tm="100000">
                                          <p:val>
                                            <p:strVal val="#ppt_y"/>
                                          </p:val>
                                        </p:tav>
                                      </p:tavLst>
                                    </p:anim>
                                  </p:childTnLst>
                                </p:cTn>
                              </p:par>
                              <p:par>
                                <p:cTn id="22" presetID="2" presetClass="entr" presetSubtype="12" decel="100000" fill="hold" grpId="0" nodeType="with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 calcmode="lin" valueType="num">
                                      <p:cBhvr additive="base">
                                        <p:cTn id="24" dur="10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8">
                                            <p:txEl>
                                              <p:pRg st="0" end="0"/>
                                            </p:txEl>
                                          </p:spTgt>
                                        </p:tgtEl>
                                        <p:attrNameLst>
                                          <p:attrName>ppt_y</p:attrName>
                                        </p:attrNameLst>
                                      </p:cBhvr>
                                      <p:tavLst>
                                        <p:tav tm="0">
                                          <p:val>
                                            <p:strVal val="1+#ppt_h/2"/>
                                          </p:val>
                                        </p:tav>
                                        <p:tav tm="100000">
                                          <p:val>
                                            <p:strVal val="#ppt_y"/>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10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29" dur="1000" fill="hold"/>
                                        <p:tgtEl>
                                          <p:spTgt spid="10">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9" decel="100000" fill="hold" grpId="0" nodeType="with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 calcmode="lin" valueType="num">
                                      <p:cBhvr additive="base">
                                        <p:cTn id="32" dur="10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9">
                                            <p:txEl>
                                              <p:pRg st="0" end="0"/>
                                            </p:txEl>
                                          </p:spTgt>
                                        </p:tgtEl>
                                        <p:attrNameLst>
                                          <p:attrName>ppt_y</p:attrName>
                                        </p:attrNameLst>
                                      </p:cBhvr>
                                      <p:tavLst>
                                        <p:tav tm="0">
                                          <p:val>
                                            <p:strVal val="0-#ppt_h/2"/>
                                          </p:val>
                                        </p:tav>
                                        <p:tav tm="100000">
                                          <p:val>
                                            <p:strVal val="#ppt_y"/>
                                          </p:val>
                                        </p:tav>
                                      </p:tavLst>
                                    </p:anim>
                                  </p:childTnLst>
                                </p:cTn>
                              </p:par>
                              <p:par>
                                <p:cTn id="34" presetID="49" presetClass="entr" presetSubtype="0" decel="100000" fill="hold" grpId="1"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fltVal val="0"/>
                                          </p:val>
                                        </p:tav>
                                        <p:tav tm="100000">
                                          <p:val>
                                            <p:strVal val="#ppt_w"/>
                                          </p:val>
                                        </p:tav>
                                      </p:tavLst>
                                    </p:anim>
                                    <p:anim calcmode="lin" valueType="num">
                                      <p:cBhvr>
                                        <p:cTn id="37" dur="1000" fill="hold"/>
                                        <p:tgtEl>
                                          <p:spTgt spid="5"/>
                                        </p:tgtEl>
                                        <p:attrNameLst>
                                          <p:attrName>ppt_h</p:attrName>
                                        </p:attrNameLst>
                                      </p:cBhvr>
                                      <p:tavLst>
                                        <p:tav tm="0">
                                          <p:val>
                                            <p:fltVal val="0"/>
                                          </p:val>
                                        </p:tav>
                                        <p:tav tm="100000">
                                          <p:val>
                                            <p:strVal val="#ppt_h"/>
                                          </p:val>
                                        </p:tav>
                                      </p:tavLst>
                                    </p:anim>
                                    <p:anim calcmode="lin" valueType="num">
                                      <p:cBhvr>
                                        <p:cTn id="38" dur="1000" fill="hold"/>
                                        <p:tgtEl>
                                          <p:spTgt spid="5"/>
                                        </p:tgtEl>
                                        <p:attrNameLst>
                                          <p:attrName>style.rotation</p:attrName>
                                        </p:attrNameLst>
                                      </p:cBhvr>
                                      <p:tavLst>
                                        <p:tav tm="0">
                                          <p:val>
                                            <p:fltVal val="360"/>
                                          </p:val>
                                        </p:tav>
                                        <p:tav tm="100000">
                                          <p:val>
                                            <p:fltVal val="0"/>
                                          </p:val>
                                        </p:tav>
                                      </p:tavLst>
                                    </p:anim>
                                    <p:animEffect transition="in" filter="fade">
                                      <p:cBhvr>
                                        <p:cTn id="39" dur="1000"/>
                                        <p:tgtEl>
                                          <p:spTgt spid="5"/>
                                        </p:tgtEl>
                                      </p:cBhvr>
                                    </p:animEffect>
                                  </p:childTnLst>
                                </p:cTn>
                              </p:par>
                              <p:par>
                                <p:cTn id="40" presetID="49" presetClass="entr" presetSubtype="0" decel="100000" fill="hold" grpId="1" nodeType="with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1000" fill="hold"/>
                                        <p:tgtEl>
                                          <p:spTgt spid="6"/>
                                        </p:tgtEl>
                                        <p:attrNameLst>
                                          <p:attrName>ppt_w</p:attrName>
                                        </p:attrNameLst>
                                      </p:cBhvr>
                                      <p:tavLst>
                                        <p:tav tm="0">
                                          <p:val>
                                            <p:fltVal val="0"/>
                                          </p:val>
                                        </p:tav>
                                        <p:tav tm="100000">
                                          <p:val>
                                            <p:strVal val="#ppt_w"/>
                                          </p:val>
                                        </p:tav>
                                      </p:tavLst>
                                    </p:anim>
                                    <p:anim calcmode="lin" valueType="num">
                                      <p:cBhvr>
                                        <p:cTn id="43" dur="1000" fill="hold"/>
                                        <p:tgtEl>
                                          <p:spTgt spid="6"/>
                                        </p:tgtEl>
                                        <p:attrNameLst>
                                          <p:attrName>ppt_h</p:attrName>
                                        </p:attrNameLst>
                                      </p:cBhvr>
                                      <p:tavLst>
                                        <p:tav tm="0">
                                          <p:val>
                                            <p:fltVal val="0"/>
                                          </p:val>
                                        </p:tav>
                                        <p:tav tm="100000">
                                          <p:val>
                                            <p:strVal val="#ppt_h"/>
                                          </p:val>
                                        </p:tav>
                                      </p:tavLst>
                                    </p:anim>
                                    <p:anim calcmode="lin" valueType="num">
                                      <p:cBhvr>
                                        <p:cTn id="44" dur="1000" fill="hold"/>
                                        <p:tgtEl>
                                          <p:spTgt spid="6"/>
                                        </p:tgtEl>
                                        <p:attrNameLst>
                                          <p:attrName>style.rotation</p:attrName>
                                        </p:attrNameLst>
                                      </p:cBhvr>
                                      <p:tavLst>
                                        <p:tav tm="0">
                                          <p:val>
                                            <p:fltVal val="360"/>
                                          </p:val>
                                        </p:tav>
                                        <p:tav tm="100000">
                                          <p:val>
                                            <p:fltVal val="0"/>
                                          </p:val>
                                        </p:tav>
                                      </p:tavLst>
                                    </p:anim>
                                    <p:animEffect transition="in" filter="fade">
                                      <p:cBhvr>
                                        <p:cTn id="45" dur="1000"/>
                                        <p:tgtEl>
                                          <p:spTgt spid="6"/>
                                        </p:tgtEl>
                                      </p:cBhvr>
                                    </p:animEffect>
                                  </p:childTnLst>
                                </p:cTn>
                              </p:par>
                              <p:par>
                                <p:cTn id="46" presetID="49" presetClass="entr" presetSubtype="0" decel="100000" fill="hold" grpId="1" nodeType="withEffect">
                                  <p:stCondLst>
                                    <p:cond delay="0"/>
                                  </p:stCondLst>
                                  <p:childTnLst>
                                    <p:set>
                                      <p:cBhvr>
                                        <p:cTn id="47" dur="1" fill="hold">
                                          <p:stCondLst>
                                            <p:cond delay="0"/>
                                          </p:stCondLst>
                                        </p:cTn>
                                        <p:tgtEl>
                                          <p:spTgt spid="7"/>
                                        </p:tgtEl>
                                        <p:attrNameLst>
                                          <p:attrName>style.visibility</p:attrName>
                                        </p:attrNameLst>
                                      </p:cBhvr>
                                      <p:to>
                                        <p:strVal val="visible"/>
                                      </p:to>
                                    </p:set>
                                    <p:anim calcmode="lin" valueType="num">
                                      <p:cBhvr>
                                        <p:cTn id="48" dur="1000" fill="hold"/>
                                        <p:tgtEl>
                                          <p:spTgt spid="7"/>
                                        </p:tgtEl>
                                        <p:attrNameLst>
                                          <p:attrName>ppt_w</p:attrName>
                                        </p:attrNameLst>
                                      </p:cBhvr>
                                      <p:tavLst>
                                        <p:tav tm="0">
                                          <p:val>
                                            <p:fltVal val="0"/>
                                          </p:val>
                                        </p:tav>
                                        <p:tav tm="100000">
                                          <p:val>
                                            <p:strVal val="#ppt_w"/>
                                          </p:val>
                                        </p:tav>
                                      </p:tavLst>
                                    </p:anim>
                                    <p:anim calcmode="lin" valueType="num">
                                      <p:cBhvr>
                                        <p:cTn id="49" dur="1000" fill="hold"/>
                                        <p:tgtEl>
                                          <p:spTgt spid="7"/>
                                        </p:tgtEl>
                                        <p:attrNameLst>
                                          <p:attrName>ppt_h</p:attrName>
                                        </p:attrNameLst>
                                      </p:cBhvr>
                                      <p:tavLst>
                                        <p:tav tm="0">
                                          <p:val>
                                            <p:fltVal val="0"/>
                                          </p:val>
                                        </p:tav>
                                        <p:tav tm="100000">
                                          <p:val>
                                            <p:strVal val="#ppt_h"/>
                                          </p:val>
                                        </p:tav>
                                      </p:tavLst>
                                    </p:anim>
                                    <p:anim calcmode="lin" valueType="num">
                                      <p:cBhvr>
                                        <p:cTn id="50" dur="1000" fill="hold"/>
                                        <p:tgtEl>
                                          <p:spTgt spid="7"/>
                                        </p:tgtEl>
                                        <p:attrNameLst>
                                          <p:attrName>style.rotation</p:attrName>
                                        </p:attrNameLst>
                                      </p:cBhvr>
                                      <p:tavLst>
                                        <p:tav tm="0">
                                          <p:val>
                                            <p:fltVal val="360"/>
                                          </p:val>
                                        </p:tav>
                                        <p:tav tm="100000">
                                          <p:val>
                                            <p:fltVal val="0"/>
                                          </p:val>
                                        </p:tav>
                                      </p:tavLst>
                                    </p:anim>
                                    <p:animEffect transition="in" filter="fade">
                                      <p:cBhvr>
                                        <p:cTn id="51" dur="1000"/>
                                        <p:tgtEl>
                                          <p:spTgt spid="7"/>
                                        </p:tgtEl>
                                      </p:cBhvr>
                                    </p:animEffect>
                                  </p:childTnLst>
                                </p:cTn>
                              </p:par>
                              <p:par>
                                <p:cTn id="52" presetID="49" presetClass="entr" presetSubtype="0" decel="100000" fill="hold" grpId="1" nodeType="withEffect">
                                  <p:stCondLst>
                                    <p:cond delay="0"/>
                                  </p:stCondLst>
                                  <p:childTnLst>
                                    <p:set>
                                      <p:cBhvr>
                                        <p:cTn id="53" dur="1" fill="hold">
                                          <p:stCondLst>
                                            <p:cond delay="0"/>
                                          </p:stCondLst>
                                        </p:cTn>
                                        <p:tgtEl>
                                          <p:spTgt spid="8">
                                            <p:txEl>
                                              <p:pRg st="0" end="0"/>
                                            </p:txEl>
                                          </p:spTgt>
                                        </p:tgtEl>
                                        <p:attrNameLst>
                                          <p:attrName>style.visibility</p:attrName>
                                        </p:attrNameLst>
                                      </p:cBhvr>
                                      <p:to>
                                        <p:strVal val="visible"/>
                                      </p:to>
                                    </p:set>
                                    <p:anim calcmode="lin" valueType="num">
                                      <p:cBhvr>
                                        <p:cTn id="54"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55"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56" dur="1000" fill="hold"/>
                                        <p:tgtEl>
                                          <p:spTgt spid="8">
                                            <p:txEl>
                                              <p:pRg st="0" end="0"/>
                                            </p:txEl>
                                          </p:spTgt>
                                        </p:tgtEl>
                                        <p:attrNameLst>
                                          <p:attrName>style.rotation</p:attrName>
                                        </p:attrNameLst>
                                      </p:cBhvr>
                                      <p:tavLst>
                                        <p:tav tm="0">
                                          <p:val>
                                            <p:fltVal val="360"/>
                                          </p:val>
                                        </p:tav>
                                        <p:tav tm="100000">
                                          <p:val>
                                            <p:fltVal val="0"/>
                                          </p:val>
                                        </p:tav>
                                      </p:tavLst>
                                    </p:anim>
                                    <p:animEffect transition="in" filter="fade">
                                      <p:cBhvr>
                                        <p:cTn id="57" dur="1000"/>
                                        <p:tgtEl>
                                          <p:spTgt spid="8">
                                            <p:txEl>
                                              <p:pRg st="0" end="0"/>
                                            </p:txEl>
                                          </p:spTgt>
                                        </p:tgtEl>
                                      </p:cBhvr>
                                    </p:animEffect>
                                  </p:childTnLst>
                                </p:cTn>
                              </p:par>
                              <p:par>
                                <p:cTn id="58" presetID="49" presetClass="entr" presetSubtype="0" decel="100000" fill="hold" grpId="1" nodeType="withEffect">
                                  <p:stCondLst>
                                    <p:cond delay="0"/>
                                  </p:stCondLst>
                                  <p:childTnLst>
                                    <p:set>
                                      <p:cBhvr>
                                        <p:cTn id="59" dur="1" fill="hold">
                                          <p:stCondLst>
                                            <p:cond delay="0"/>
                                          </p:stCondLst>
                                        </p:cTn>
                                        <p:tgtEl>
                                          <p:spTgt spid="9">
                                            <p:txEl>
                                              <p:pRg st="0" end="0"/>
                                            </p:txEl>
                                          </p:spTgt>
                                        </p:tgtEl>
                                        <p:attrNameLst>
                                          <p:attrName>style.visibility</p:attrName>
                                        </p:attrNameLst>
                                      </p:cBhvr>
                                      <p:to>
                                        <p:strVal val="visible"/>
                                      </p:to>
                                    </p:set>
                                    <p:anim calcmode="lin" valueType="num">
                                      <p:cBhvr>
                                        <p:cTn id="60"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61"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62" dur="1000" fill="hold"/>
                                        <p:tgtEl>
                                          <p:spTgt spid="9">
                                            <p:txEl>
                                              <p:pRg st="0" end="0"/>
                                            </p:txEl>
                                          </p:spTgt>
                                        </p:tgtEl>
                                        <p:attrNameLst>
                                          <p:attrName>style.rotation</p:attrName>
                                        </p:attrNameLst>
                                      </p:cBhvr>
                                      <p:tavLst>
                                        <p:tav tm="0">
                                          <p:val>
                                            <p:fltVal val="360"/>
                                          </p:val>
                                        </p:tav>
                                        <p:tav tm="100000">
                                          <p:val>
                                            <p:fltVal val="0"/>
                                          </p:val>
                                        </p:tav>
                                      </p:tavLst>
                                    </p:anim>
                                    <p:animEffect transition="in" filter="fade">
                                      <p:cBhvr>
                                        <p:cTn id="63" dur="1000"/>
                                        <p:tgtEl>
                                          <p:spTgt spid="9">
                                            <p:txEl>
                                              <p:pRg st="0" end="0"/>
                                            </p:txEl>
                                          </p:spTgt>
                                        </p:tgtEl>
                                      </p:cBhvr>
                                    </p:animEffect>
                                  </p:childTnLst>
                                </p:cTn>
                              </p:par>
                              <p:par>
                                <p:cTn id="64" presetID="49" presetClass="entr" presetSubtype="0" decel="100000" fill="hold" grpId="1" nodeType="withEffect">
                                  <p:stCondLst>
                                    <p:cond delay="0"/>
                                  </p:stCondLst>
                                  <p:childTnLst>
                                    <p:set>
                                      <p:cBhvr>
                                        <p:cTn id="65" dur="1" fill="hold">
                                          <p:stCondLst>
                                            <p:cond delay="0"/>
                                          </p:stCondLst>
                                        </p:cTn>
                                        <p:tgtEl>
                                          <p:spTgt spid="10">
                                            <p:txEl>
                                              <p:pRg st="0" end="0"/>
                                            </p:txEl>
                                          </p:spTgt>
                                        </p:tgtEl>
                                        <p:attrNameLst>
                                          <p:attrName>style.visibility</p:attrName>
                                        </p:attrNameLst>
                                      </p:cBhvr>
                                      <p:to>
                                        <p:strVal val="visible"/>
                                      </p:to>
                                    </p:set>
                                    <p:anim calcmode="lin" valueType="num">
                                      <p:cBhvr>
                                        <p:cTn id="66"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67"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68" dur="1000" fill="hold"/>
                                        <p:tgtEl>
                                          <p:spTgt spid="10">
                                            <p:txEl>
                                              <p:pRg st="0" end="0"/>
                                            </p:txEl>
                                          </p:spTgt>
                                        </p:tgtEl>
                                        <p:attrNameLst>
                                          <p:attrName>style.rotation</p:attrName>
                                        </p:attrNameLst>
                                      </p:cBhvr>
                                      <p:tavLst>
                                        <p:tav tm="0">
                                          <p:val>
                                            <p:fltVal val="360"/>
                                          </p:val>
                                        </p:tav>
                                        <p:tav tm="100000">
                                          <p:val>
                                            <p:fltVal val="0"/>
                                          </p:val>
                                        </p:tav>
                                      </p:tavLst>
                                    </p:anim>
                                    <p:animEffect transition="in" filter="fade">
                                      <p:cBhvr>
                                        <p:cTn id="69" dur="1000"/>
                                        <p:tgtEl>
                                          <p:spTgt spid="10">
                                            <p:txEl>
                                              <p:pRg st="0" end="0"/>
                                            </p:txEl>
                                          </p:spTgt>
                                        </p:tgtEl>
                                      </p:cBhvr>
                                    </p:animEffect>
                                  </p:childTnLst>
                                </p:cTn>
                              </p:par>
                            </p:childTnLst>
                          </p:cTn>
                        </p:par>
                        <p:par>
                          <p:cTn id="70" fill="hold">
                            <p:stCondLst>
                              <p:cond delay="2300"/>
                            </p:stCondLst>
                            <p:childTnLst>
                              <p:par>
                                <p:cTn id="71" presetID="22" presetClass="entr" presetSubtype="8" fill="hold" nodeType="afterEffect">
                                  <p:stCondLst>
                                    <p:cond delay="250"/>
                                  </p:stCondLst>
                                  <p:childTnLst>
                                    <p:set>
                                      <p:cBhvr>
                                        <p:cTn id="72" dur="1" fill="hold">
                                          <p:stCondLst>
                                            <p:cond delay="0"/>
                                          </p:stCondLst>
                                        </p:cTn>
                                        <p:tgtEl>
                                          <p:spTgt spid="17"/>
                                        </p:tgtEl>
                                        <p:attrNameLst>
                                          <p:attrName>style.visibility</p:attrName>
                                        </p:attrNameLst>
                                      </p:cBhvr>
                                      <p:to>
                                        <p:strVal val="visible"/>
                                      </p:to>
                                    </p:set>
                                    <p:animEffect transition="in" filter="wipe(left)">
                                      <p:cBhvr>
                                        <p:cTn id="73" dur="500"/>
                                        <p:tgtEl>
                                          <p:spTgt spid="17"/>
                                        </p:tgtEl>
                                      </p:cBhvr>
                                    </p:animEffect>
                                  </p:childTnLst>
                                </p:cTn>
                              </p:par>
                            </p:childTnLst>
                          </p:cTn>
                        </p:par>
                        <p:par>
                          <p:cTn id="74" fill="hold">
                            <p:stCondLst>
                              <p:cond delay="3050"/>
                            </p:stCondLst>
                            <p:childTnLst>
                              <p:par>
                                <p:cTn id="75" presetID="22" presetClass="entr" presetSubtype="8" fill="hold" grpId="0" nodeType="afterEffect">
                                  <p:stCondLst>
                                    <p:cond delay="0"/>
                                  </p:stCondLst>
                                  <p:childTnLst>
                                    <p:set>
                                      <p:cBhvr>
                                        <p:cTn id="76" dur="1" fill="hold">
                                          <p:stCondLst>
                                            <p:cond delay="0"/>
                                          </p:stCondLst>
                                        </p:cTn>
                                        <p:tgtEl>
                                          <p:spTgt spid="12">
                                            <p:txEl>
                                              <p:pRg st="0" end="0"/>
                                            </p:txEl>
                                          </p:spTgt>
                                        </p:tgtEl>
                                        <p:attrNameLst>
                                          <p:attrName>style.visibility</p:attrName>
                                        </p:attrNameLst>
                                      </p:cBhvr>
                                      <p:to>
                                        <p:strVal val="visible"/>
                                      </p:to>
                                    </p:set>
                                    <p:animEffect transition="in" filter="wipe(left)">
                                      <p:cBhvr>
                                        <p:cTn id="77" dur="500"/>
                                        <p:tgtEl>
                                          <p:spTgt spid="12">
                                            <p:txEl>
                                              <p:pRg st="0" end="0"/>
                                            </p:txEl>
                                          </p:spTgt>
                                        </p:tgtEl>
                                      </p:cBhvr>
                                    </p:animEffect>
                                  </p:childTnLst>
                                </p:cTn>
                              </p:par>
                            </p:childTnLst>
                          </p:cTn>
                        </p:par>
                        <p:par>
                          <p:cTn id="78" fill="hold">
                            <p:stCondLst>
                              <p:cond delay="3550"/>
                            </p:stCondLst>
                            <p:childTnLst>
                              <p:par>
                                <p:cTn id="79" presetID="10" presetClass="entr" presetSubtype="0" fill="hold" grpId="0" nodeType="afterEffect">
                                  <p:stCondLst>
                                    <p:cond delay="0"/>
                                  </p:stCondLst>
                                  <p:childTnLst>
                                    <p:set>
                                      <p:cBhvr>
                                        <p:cTn id="80" dur="1" fill="hold">
                                          <p:stCondLst>
                                            <p:cond delay="0"/>
                                          </p:stCondLst>
                                        </p:cTn>
                                        <p:tgtEl>
                                          <p:spTgt spid="11">
                                            <p:txEl>
                                              <p:pRg st="0" end="0"/>
                                            </p:txEl>
                                          </p:spTgt>
                                        </p:tgtEl>
                                        <p:attrNameLst>
                                          <p:attrName>style.visibility</p:attrName>
                                        </p:attrNameLst>
                                      </p:cBhvr>
                                      <p:to>
                                        <p:strVal val="visible"/>
                                      </p:to>
                                    </p:set>
                                    <p:animEffect transition="in" filter="fade">
                                      <p:cBhvr>
                                        <p:cTn id="81" dur="500"/>
                                        <p:tgtEl>
                                          <p:spTgt spid="11">
                                            <p:txEl>
                                              <p:pRg st="0" end="0"/>
                                            </p:txEl>
                                          </p:spTgt>
                                        </p:tgtEl>
                                      </p:cBhvr>
                                    </p:animEffect>
                                  </p:childTnLst>
                                </p:cTn>
                              </p:par>
                            </p:childTnLst>
                          </p:cTn>
                        </p:par>
                        <p:par>
                          <p:cTn id="82" fill="hold">
                            <p:stCondLst>
                              <p:cond delay="4050"/>
                            </p:stCondLst>
                            <p:childTnLst>
                              <p:par>
                                <p:cTn id="83" presetID="22" presetClass="entr" presetSubtype="8" fill="hold" nodeType="afterEffect">
                                  <p:stCondLst>
                                    <p:cond delay="250"/>
                                  </p:stCondLst>
                                  <p:childTnLst>
                                    <p:set>
                                      <p:cBhvr>
                                        <p:cTn id="84" dur="1" fill="hold">
                                          <p:stCondLst>
                                            <p:cond delay="0"/>
                                          </p:stCondLst>
                                        </p:cTn>
                                        <p:tgtEl>
                                          <p:spTgt spid="18"/>
                                        </p:tgtEl>
                                        <p:attrNameLst>
                                          <p:attrName>style.visibility</p:attrName>
                                        </p:attrNameLst>
                                      </p:cBhvr>
                                      <p:to>
                                        <p:strVal val="visible"/>
                                      </p:to>
                                    </p:set>
                                    <p:animEffect transition="in" filter="wipe(left)">
                                      <p:cBhvr>
                                        <p:cTn id="85" dur="500"/>
                                        <p:tgtEl>
                                          <p:spTgt spid="18"/>
                                        </p:tgtEl>
                                      </p:cBhvr>
                                    </p:animEffect>
                                  </p:childTnLst>
                                </p:cTn>
                              </p:par>
                            </p:childTnLst>
                          </p:cTn>
                        </p:par>
                        <p:par>
                          <p:cTn id="86" fill="hold">
                            <p:stCondLst>
                              <p:cond delay="4800"/>
                            </p:stCondLst>
                            <p:childTnLst>
                              <p:par>
                                <p:cTn id="87" presetID="22" presetClass="entr" presetSubtype="8" fill="hold" grpId="0" nodeType="afterEffect">
                                  <p:stCondLst>
                                    <p:cond delay="0"/>
                                  </p:stCondLst>
                                  <p:childTnLst>
                                    <p:set>
                                      <p:cBhvr>
                                        <p:cTn id="88" dur="1" fill="hold">
                                          <p:stCondLst>
                                            <p:cond delay="0"/>
                                          </p:stCondLst>
                                        </p:cTn>
                                        <p:tgtEl>
                                          <p:spTgt spid="14">
                                            <p:txEl>
                                              <p:pRg st="0" end="0"/>
                                            </p:txEl>
                                          </p:spTgt>
                                        </p:tgtEl>
                                        <p:attrNameLst>
                                          <p:attrName>style.visibility</p:attrName>
                                        </p:attrNameLst>
                                      </p:cBhvr>
                                      <p:to>
                                        <p:strVal val="visible"/>
                                      </p:to>
                                    </p:set>
                                    <p:animEffect transition="in" filter="wipe(left)">
                                      <p:cBhvr>
                                        <p:cTn id="89" dur="500"/>
                                        <p:tgtEl>
                                          <p:spTgt spid="14">
                                            <p:txEl>
                                              <p:pRg st="0" end="0"/>
                                            </p:txEl>
                                          </p:spTgt>
                                        </p:tgtEl>
                                      </p:cBhvr>
                                    </p:animEffect>
                                  </p:childTnLst>
                                </p:cTn>
                              </p:par>
                            </p:childTnLst>
                          </p:cTn>
                        </p:par>
                        <p:par>
                          <p:cTn id="90" fill="hold">
                            <p:stCondLst>
                              <p:cond delay="5300"/>
                            </p:stCondLst>
                            <p:childTnLst>
                              <p:par>
                                <p:cTn id="91" presetID="10" presetClass="entr" presetSubtype="0" fill="hold" grpId="0" nodeType="afterEffect">
                                  <p:stCondLst>
                                    <p:cond delay="0"/>
                                  </p:stCondLst>
                                  <p:childTnLst>
                                    <p:set>
                                      <p:cBhvr>
                                        <p:cTn id="92" dur="1" fill="hold">
                                          <p:stCondLst>
                                            <p:cond delay="0"/>
                                          </p:stCondLst>
                                        </p:cTn>
                                        <p:tgtEl>
                                          <p:spTgt spid="13">
                                            <p:txEl>
                                              <p:pRg st="0" end="0"/>
                                            </p:txEl>
                                          </p:spTgt>
                                        </p:tgtEl>
                                        <p:attrNameLst>
                                          <p:attrName>style.visibility</p:attrName>
                                        </p:attrNameLst>
                                      </p:cBhvr>
                                      <p:to>
                                        <p:strVal val="visible"/>
                                      </p:to>
                                    </p:set>
                                    <p:animEffect transition="in" filter="fade">
                                      <p:cBhvr>
                                        <p:cTn id="93" dur="500"/>
                                        <p:tgtEl>
                                          <p:spTgt spid="13">
                                            <p:txEl>
                                              <p:pRg st="0" end="0"/>
                                            </p:txEl>
                                          </p:spTgt>
                                        </p:tgtEl>
                                      </p:cBhvr>
                                    </p:animEffect>
                                  </p:childTnLst>
                                </p:cTn>
                              </p:par>
                            </p:childTnLst>
                          </p:cTn>
                        </p:par>
                        <p:par>
                          <p:cTn id="94" fill="hold">
                            <p:stCondLst>
                              <p:cond delay="5800"/>
                            </p:stCondLst>
                            <p:childTnLst>
                              <p:par>
                                <p:cTn id="95" presetID="22" presetClass="entr" presetSubtype="8" fill="hold" nodeType="afterEffect">
                                  <p:stCondLst>
                                    <p:cond delay="250"/>
                                  </p:stCondLst>
                                  <p:childTnLst>
                                    <p:set>
                                      <p:cBhvr>
                                        <p:cTn id="96" dur="1" fill="hold">
                                          <p:stCondLst>
                                            <p:cond delay="0"/>
                                          </p:stCondLst>
                                        </p:cTn>
                                        <p:tgtEl>
                                          <p:spTgt spid="19"/>
                                        </p:tgtEl>
                                        <p:attrNameLst>
                                          <p:attrName>style.visibility</p:attrName>
                                        </p:attrNameLst>
                                      </p:cBhvr>
                                      <p:to>
                                        <p:strVal val="visible"/>
                                      </p:to>
                                    </p:set>
                                    <p:animEffect transition="in" filter="wipe(left)">
                                      <p:cBhvr>
                                        <p:cTn id="97" dur="500"/>
                                        <p:tgtEl>
                                          <p:spTgt spid="19"/>
                                        </p:tgtEl>
                                      </p:cBhvr>
                                    </p:animEffect>
                                  </p:childTnLst>
                                </p:cTn>
                              </p:par>
                            </p:childTnLst>
                          </p:cTn>
                        </p:par>
                        <p:par>
                          <p:cTn id="98" fill="hold">
                            <p:stCondLst>
                              <p:cond delay="6550"/>
                            </p:stCondLst>
                            <p:childTnLst>
                              <p:par>
                                <p:cTn id="99" presetID="22" presetClass="entr" presetSubtype="8" fill="hold" grpId="0" nodeType="afterEffect">
                                  <p:stCondLst>
                                    <p:cond delay="0"/>
                                  </p:stCondLst>
                                  <p:childTnLst>
                                    <p:set>
                                      <p:cBhvr>
                                        <p:cTn id="100" dur="1" fill="hold">
                                          <p:stCondLst>
                                            <p:cond delay="0"/>
                                          </p:stCondLst>
                                        </p:cTn>
                                        <p:tgtEl>
                                          <p:spTgt spid="16">
                                            <p:txEl>
                                              <p:pRg st="0" end="0"/>
                                            </p:txEl>
                                          </p:spTgt>
                                        </p:tgtEl>
                                        <p:attrNameLst>
                                          <p:attrName>style.visibility</p:attrName>
                                        </p:attrNameLst>
                                      </p:cBhvr>
                                      <p:to>
                                        <p:strVal val="visible"/>
                                      </p:to>
                                    </p:set>
                                    <p:animEffect transition="in" filter="wipe(left)">
                                      <p:cBhvr>
                                        <p:cTn id="101" dur="500"/>
                                        <p:tgtEl>
                                          <p:spTgt spid="16">
                                            <p:txEl>
                                              <p:pRg st="0" end="0"/>
                                            </p:txEl>
                                          </p:spTgt>
                                        </p:tgtEl>
                                      </p:cBhvr>
                                    </p:animEffect>
                                  </p:childTnLst>
                                </p:cTn>
                              </p:par>
                            </p:childTnLst>
                          </p:cTn>
                        </p:par>
                        <p:par>
                          <p:cTn id="102" fill="hold">
                            <p:stCondLst>
                              <p:cond delay="7050"/>
                            </p:stCondLst>
                            <p:childTnLst>
                              <p:par>
                                <p:cTn id="103" presetID="10" presetClass="entr" presetSubtype="0" fill="hold" grpId="0" nodeType="afterEffect">
                                  <p:stCondLst>
                                    <p:cond delay="0"/>
                                  </p:stCondLst>
                                  <p:childTnLst>
                                    <p:set>
                                      <p:cBhvr>
                                        <p:cTn id="104" dur="1" fill="hold">
                                          <p:stCondLst>
                                            <p:cond delay="0"/>
                                          </p:stCondLst>
                                        </p:cTn>
                                        <p:tgtEl>
                                          <p:spTgt spid="15">
                                            <p:txEl>
                                              <p:pRg st="0" end="0"/>
                                            </p:txEl>
                                          </p:spTgt>
                                        </p:tgtEl>
                                        <p:attrNameLst>
                                          <p:attrName>style.visibility</p:attrName>
                                        </p:attrNameLst>
                                      </p:cBhvr>
                                      <p:to>
                                        <p:strVal val="visible"/>
                                      </p:to>
                                    </p:set>
                                    <p:animEffect transition="in" filter="fade">
                                      <p:cBhvr>
                                        <p:cTn id="105"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build="p">
        <p:tmplLst>
          <p:tmpl lvl="1">
            <p:tnLst>
              <p:par>
                <p:cTn presetID="2" presetClass="entr" presetSubtype="12" decel="100000"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1000" fill="hold"/>
                        <p:tgtEl>
                          <p:spTgt spid="8"/>
                        </p:tgtEl>
                        <p:attrNameLst>
                          <p:attrName>ppt_x</p:attrName>
                        </p:attrNameLst>
                      </p:cBhvr>
                      <p:tavLst>
                        <p:tav tm="0">
                          <p:val>
                            <p:strVal val="0-#ppt_w/2"/>
                          </p:val>
                        </p:tav>
                        <p:tav tm="100000">
                          <p:val>
                            <p:strVal val="#ppt_x"/>
                          </p:val>
                        </p:tav>
                      </p:tavLst>
                    </p:anim>
                    <p:anim calcmode="lin" valueType="num">
                      <p:cBhvr additive="base">
                        <p:cTn dur="1000" fill="hold"/>
                        <p:tgtEl>
                          <p:spTgt spid="8"/>
                        </p:tgtEl>
                        <p:attrNameLst>
                          <p:attrName>ppt_y</p:attrName>
                        </p:attrNameLst>
                      </p:cBhvr>
                      <p:tavLst>
                        <p:tav tm="0">
                          <p:val>
                            <p:strVal val="1+#ppt_h/2"/>
                          </p:val>
                        </p:tav>
                        <p:tav tm="100000">
                          <p:val>
                            <p:strVal val="#ppt_y"/>
                          </p:val>
                        </p:tav>
                      </p:tavLst>
                    </p:anim>
                  </p:childTnLst>
                </p:cTn>
              </p:par>
            </p:tnLst>
          </p:tmpl>
        </p:tmplLst>
      </p:bldP>
      <p:bldP spid="8" grpId="1" build="p">
        <p:tmplLst>
          <p:tmpl lvl="1">
            <p:tnLst>
              <p:par>
                <p:cTn presetID="49" presetClass="entr" presetSubtype="0" decel="100000"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p:cTn dur="1000" fill="hold"/>
                        <p:tgtEl>
                          <p:spTgt spid="8"/>
                        </p:tgtEl>
                        <p:attrNameLst>
                          <p:attrName>ppt_w</p:attrName>
                        </p:attrNameLst>
                      </p:cBhvr>
                      <p:tavLst>
                        <p:tav tm="0">
                          <p:val>
                            <p:fltVal val="0"/>
                          </p:val>
                        </p:tav>
                        <p:tav tm="100000">
                          <p:val>
                            <p:strVal val="#ppt_w"/>
                          </p:val>
                        </p:tav>
                      </p:tavLst>
                    </p:anim>
                    <p:anim calcmode="lin" valueType="num">
                      <p:cBhvr>
                        <p:cTn dur="1000" fill="hold"/>
                        <p:tgtEl>
                          <p:spTgt spid="8"/>
                        </p:tgtEl>
                        <p:attrNameLst>
                          <p:attrName>ppt_h</p:attrName>
                        </p:attrNameLst>
                      </p:cBhvr>
                      <p:tavLst>
                        <p:tav tm="0">
                          <p:val>
                            <p:fltVal val="0"/>
                          </p:val>
                        </p:tav>
                        <p:tav tm="100000">
                          <p:val>
                            <p:strVal val="#ppt_h"/>
                          </p:val>
                        </p:tav>
                      </p:tavLst>
                    </p:anim>
                    <p:anim calcmode="lin" valueType="num">
                      <p:cBhvr>
                        <p:cTn dur="1000" fill="hold"/>
                        <p:tgtEl>
                          <p:spTgt spid="8"/>
                        </p:tgtEl>
                        <p:attrNameLst>
                          <p:attrName>style.rotation</p:attrName>
                        </p:attrNameLst>
                      </p:cBhvr>
                      <p:tavLst>
                        <p:tav tm="0">
                          <p:val>
                            <p:fltVal val="360"/>
                          </p:val>
                        </p:tav>
                        <p:tav tm="100000">
                          <p:val>
                            <p:fltVal val="0"/>
                          </p:val>
                        </p:tav>
                      </p:tavLst>
                    </p:anim>
                    <p:animEffect transition="in" filter="fade">
                      <p:cBhvr>
                        <p:cTn dur="1000"/>
                        <p:tgtEl>
                          <p:spTgt spid="8"/>
                        </p:tgtEl>
                      </p:cBhvr>
                    </p:animEffect>
                  </p:childTnLst>
                </p:cTn>
              </p:par>
            </p:tnLst>
          </p:tmpl>
        </p:tmplLst>
      </p:bldP>
      <p:bldP spid="9" grpId="0" build="p">
        <p:tmplLst>
          <p:tmpl lvl="1">
            <p:tnLst>
              <p:par>
                <p:cTn presetID="2" presetClass="entr" presetSubtype="9"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1000" fill="hold"/>
                        <p:tgtEl>
                          <p:spTgt spid="9"/>
                        </p:tgtEl>
                        <p:attrNameLst>
                          <p:attrName>ppt_x</p:attrName>
                        </p:attrNameLst>
                      </p:cBhvr>
                      <p:tavLst>
                        <p:tav tm="0">
                          <p:val>
                            <p:strVal val="0-#ppt_w/2"/>
                          </p:val>
                        </p:tav>
                        <p:tav tm="100000">
                          <p:val>
                            <p:strVal val="#ppt_x"/>
                          </p:val>
                        </p:tav>
                      </p:tavLst>
                    </p:anim>
                    <p:anim calcmode="lin" valueType="num">
                      <p:cBhvr additive="base">
                        <p:cTn dur="1000" fill="hold"/>
                        <p:tgtEl>
                          <p:spTgt spid="9"/>
                        </p:tgtEl>
                        <p:attrNameLst>
                          <p:attrName>ppt_y</p:attrName>
                        </p:attrNameLst>
                      </p:cBhvr>
                      <p:tavLst>
                        <p:tav tm="0">
                          <p:val>
                            <p:strVal val="0-#ppt_h/2"/>
                          </p:val>
                        </p:tav>
                        <p:tav tm="100000">
                          <p:val>
                            <p:strVal val="#ppt_y"/>
                          </p:val>
                        </p:tav>
                      </p:tavLst>
                    </p:anim>
                  </p:childTnLst>
                </p:cTn>
              </p:par>
            </p:tnLst>
          </p:tmpl>
        </p:tmplLst>
      </p:bldP>
      <p:bldP spid="9" grpId="1" build="p">
        <p:tmplLst>
          <p:tmpl lvl="1">
            <p:tnLst>
              <p:par>
                <p:cTn presetID="49" presetClass="entr" presetSubtype="0" decel="100000"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p:cTn dur="1000" fill="hold"/>
                        <p:tgtEl>
                          <p:spTgt spid="9"/>
                        </p:tgtEl>
                        <p:attrNameLst>
                          <p:attrName>ppt_w</p:attrName>
                        </p:attrNameLst>
                      </p:cBhvr>
                      <p:tavLst>
                        <p:tav tm="0">
                          <p:val>
                            <p:fltVal val="0"/>
                          </p:val>
                        </p:tav>
                        <p:tav tm="100000">
                          <p:val>
                            <p:strVal val="#ppt_w"/>
                          </p:val>
                        </p:tav>
                      </p:tavLst>
                    </p:anim>
                    <p:anim calcmode="lin" valueType="num">
                      <p:cBhvr>
                        <p:cTn dur="1000" fill="hold"/>
                        <p:tgtEl>
                          <p:spTgt spid="9"/>
                        </p:tgtEl>
                        <p:attrNameLst>
                          <p:attrName>ppt_h</p:attrName>
                        </p:attrNameLst>
                      </p:cBhvr>
                      <p:tavLst>
                        <p:tav tm="0">
                          <p:val>
                            <p:fltVal val="0"/>
                          </p:val>
                        </p:tav>
                        <p:tav tm="100000">
                          <p:val>
                            <p:strVal val="#ppt_h"/>
                          </p:val>
                        </p:tav>
                      </p:tavLst>
                    </p:anim>
                    <p:anim calcmode="lin" valueType="num">
                      <p:cBhvr>
                        <p:cTn dur="1000" fill="hold"/>
                        <p:tgtEl>
                          <p:spTgt spid="9"/>
                        </p:tgtEl>
                        <p:attrNameLst>
                          <p:attrName>style.rotation</p:attrName>
                        </p:attrNameLst>
                      </p:cBhvr>
                      <p:tavLst>
                        <p:tav tm="0">
                          <p:val>
                            <p:fltVal val="360"/>
                          </p:val>
                        </p:tav>
                        <p:tav tm="100000">
                          <p:val>
                            <p:fltVal val="0"/>
                          </p:val>
                        </p:tav>
                      </p:tavLst>
                    </p:anim>
                    <p:animEffect transition="in" filter="fade">
                      <p:cBhvr>
                        <p:cTn dur="1000"/>
                        <p:tgtEl>
                          <p:spTgt spid="9"/>
                        </p:tgtEl>
                      </p:cBhvr>
                    </p:animEffect>
                  </p:childTnLst>
                </p:cTn>
              </p:par>
            </p:tnLst>
          </p:tmpl>
        </p:tmplLst>
      </p:bldP>
      <p:bldP spid="10" grpId="0" build="p">
        <p:tmplLst>
          <p:tmpl lvl="1">
            <p:tnLst>
              <p:par>
                <p:cTn presetID="2" presetClass="entr" presetSubtype="8"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1000" fill="hold"/>
                        <p:tgtEl>
                          <p:spTgt spid="10"/>
                        </p:tgtEl>
                        <p:attrNameLst>
                          <p:attrName>ppt_x</p:attrName>
                        </p:attrNameLst>
                      </p:cBhvr>
                      <p:tavLst>
                        <p:tav tm="0">
                          <p:val>
                            <p:strVal val="0-#ppt_w/2"/>
                          </p:val>
                        </p:tav>
                        <p:tav tm="100000">
                          <p:val>
                            <p:strVal val="#ppt_x"/>
                          </p:val>
                        </p:tav>
                      </p:tavLst>
                    </p:anim>
                    <p:anim calcmode="lin" valueType="num">
                      <p:cBhvr additive="base">
                        <p:cTn dur="1000" fill="hold"/>
                        <p:tgtEl>
                          <p:spTgt spid="10"/>
                        </p:tgtEl>
                        <p:attrNameLst>
                          <p:attrName>ppt_y</p:attrName>
                        </p:attrNameLst>
                      </p:cBhvr>
                      <p:tavLst>
                        <p:tav tm="0">
                          <p:val>
                            <p:strVal val="#ppt_y"/>
                          </p:val>
                        </p:tav>
                        <p:tav tm="100000">
                          <p:val>
                            <p:strVal val="#ppt_y"/>
                          </p:val>
                        </p:tav>
                      </p:tavLst>
                    </p:anim>
                  </p:childTnLst>
                </p:cTn>
              </p:par>
            </p:tnLst>
          </p:tmpl>
        </p:tmplLst>
      </p:bldP>
      <p:bldP spid="10" grpId="1" build="p">
        <p:tmplLst>
          <p:tmpl lvl="1">
            <p:tnLst>
              <p:par>
                <p:cTn presetID="49" presetClass="entr" presetSubtype="0"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p:cTn dur="1000" fill="hold"/>
                        <p:tgtEl>
                          <p:spTgt spid="10"/>
                        </p:tgtEl>
                        <p:attrNameLst>
                          <p:attrName>ppt_w</p:attrName>
                        </p:attrNameLst>
                      </p:cBhvr>
                      <p:tavLst>
                        <p:tav tm="0">
                          <p:val>
                            <p:fltVal val="0"/>
                          </p:val>
                        </p:tav>
                        <p:tav tm="100000">
                          <p:val>
                            <p:strVal val="#ppt_w"/>
                          </p:val>
                        </p:tav>
                      </p:tavLst>
                    </p:anim>
                    <p:anim calcmode="lin" valueType="num">
                      <p:cBhvr>
                        <p:cTn dur="1000" fill="hold"/>
                        <p:tgtEl>
                          <p:spTgt spid="10"/>
                        </p:tgtEl>
                        <p:attrNameLst>
                          <p:attrName>ppt_h</p:attrName>
                        </p:attrNameLst>
                      </p:cBhvr>
                      <p:tavLst>
                        <p:tav tm="0">
                          <p:val>
                            <p:fltVal val="0"/>
                          </p:val>
                        </p:tav>
                        <p:tav tm="100000">
                          <p:val>
                            <p:strVal val="#ppt_h"/>
                          </p:val>
                        </p:tav>
                      </p:tavLst>
                    </p:anim>
                    <p:anim calcmode="lin" valueType="num">
                      <p:cBhvr>
                        <p:cTn dur="1000" fill="hold"/>
                        <p:tgtEl>
                          <p:spTgt spid="10"/>
                        </p:tgtEl>
                        <p:attrNameLst>
                          <p:attrName>style.rotation</p:attrName>
                        </p:attrNameLst>
                      </p:cBhvr>
                      <p:tavLst>
                        <p:tav tm="0">
                          <p:val>
                            <p:fltVal val="360"/>
                          </p:val>
                        </p:tav>
                        <p:tav tm="100000">
                          <p:val>
                            <p:fltVal val="0"/>
                          </p:val>
                        </p:tav>
                      </p:tavLst>
                    </p:anim>
                    <p:animEffect transition="in" filter="fade">
                      <p:cBhvr>
                        <p:cTn dur="1000"/>
                        <p:tgtEl>
                          <p:spTgt spid="10"/>
                        </p:tgtEl>
                      </p:cBhvr>
                    </p:animEffect>
                  </p:childTnLst>
                </p:cTn>
              </p:par>
            </p:tnLst>
          </p:tmpl>
        </p:tmplLst>
      </p:bldP>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build="p">
        <p:tmplLst>
          <p:tmpl lvl="1">
            <p:tnLst>
              <p:par>
                <p:cTn presetID="22" presetClass="entr" presetSubtype="8"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22" presetClass="entr" presetSubtype="8"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wipe(left)">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22" presetClass="entr" presetSubtype="8"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wipe(left)">
                      <p:cBhvr>
                        <p:cTn dur="500"/>
                        <p:tgtEl>
                          <p:spTgt spid="16"/>
                        </p:tgtEl>
                      </p:cBhvr>
                    </p:animEffect>
                  </p:childTnLst>
                </p:cTn>
              </p:par>
            </p:tnLst>
          </p:tmpl>
        </p:tmplLst>
      </p:bldP>
      <p:bldP spid="29" grpId="0"/>
    </p:bld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6 poin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34" name="Freeform: Shape 33"/>
          <p:cNvSpPr/>
          <p:nvPr userDrawn="1"/>
        </p:nvSpPr>
        <p:spPr>
          <a:xfrm>
            <a:off x="4841863" y="2401054"/>
            <a:ext cx="1221312" cy="1410673"/>
          </a:xfrm>
          <a:custGeom>
            <a:avLst/>
            <a:gdLst>
              <a:gd name="connsiteX0" fmla="*/ 1831968 w 1831968"/>
              <a:gd name="connsiteY0" fmla="*/ 0 h 2115683"/>
              <a:gd name="connsiteX1" fmla="*/ 1831968 w 1831968"/>
              <a:gd name="connsiteY1" fmla="*/ 2115683 h 2115683"/>
              <a:gd name="connsiteX2" fmla="*/ 0 w 1831968"/>
              <a:gd name="connsiteY2" fmla="*/ 1057996 h 2115683"/>
              <a:gd name="connsiteX3" fmla="*/ 54070 w 1831968"/>
              <a:gd name="connsiteY3" fmla="*/ 968994 h 2115683"/>
              <a:gd name="connsiteX4" fmla="*/ 1655915 w 1831968"/>
              <a:gd name="connsiteY4" fmla="*/ 8890 h 2115683"/>
              <a:gd name="connsiteX5" fmla="*/ 1831968 w 1831968"/>
              <a:gd name="connsiteY5" fmla="*/ 0 h 2115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1968" h="2115683">
                <a:moveTo>
                  <a:pt x="1831968" y="0"/>
                </a:moveTo>
                <a:lnTo>
                  <a:pt x="1831968" y="2115683"/>
                </a:lnTo>
                <a:lnTo>
                  <a:pt x="0" y="1057996"/>
                </a:lnTo>
                <a:lnTo>
                  <a:pt x="54070" y="968994"/>
                </a:lnTo>
                <a:cubicBezTo>
                  <a:pt x="410448" y="441485"/>
                  <a:pt x="989253" y="76593"/>
                  <a:pt x="1655915" y="8890"/>
                </a:cubicBezTo>
                <a:lnTo>
                  <a:pt x="183196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5" name="Freeform: Shape 34"/>
          <p:cNvSpPr/>
          <p:nvPr userDrawn="1"/>
        </p:nvSpPr>
        <p:spPr>
          <a:xfrm>
            <a:off x="6128824" y="2401054"/>
            <a:ext cx="1221075" cy="1410145"/>
          </a:xfrm>
          <a:custGeom>
            <a:avLst/>
            <a:gdLst>
              <a:gd name="connsiteX0" fmla="*/ 0 w 1831612"/>
              <a:gd name="connsiteY0" fmla="*/ 0 h 2114891"/>
              <a:gd name="connsiteX1" fmla="*/ 176053 w 1831612"/>
              <a:gd name="connsiteY1" fmla="*/ 8890 h 2114891"/>
              <a:gd name="connsiteX2" fmla="*/ 1777898 w 1831612"/>
              <a:gd name="connsiteY2" fmla="*/ 968994 h 2114891"/>
              <a:gd name="connsiteX3" fmla="*/ 1831612 w 1831612"/>
              <a:gd name="connsiteY3" fmla="*/ 1057409 h 2114891"/>
              <a:gd name="connsiteX4" fmla="*/ 0 w 1831612"/>
              <a:gd name="connsiteY4" fmla="*/ 2114891 h 2114891"/>
              <a:gd name="connsiteX5" fmla="*/ 0 w 1831612"/>
              <a:gd name="connsiteY5" fmla="*/ 0 h 2114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1612" h="2114891">
                <a:moveTo>
                  <a:pt x="0" y="0"/>
                </a:moveTo>
                <a:lnTo>
                  <a:pt x="176053" y="8890"/>
                </a:lnTo>
                <a:cubicBezTo>
                  <a:pt x="842715" y="76593"/>
                  <a:pt x="1421520" y="441485"/>
                  <a:pt x="1777898" y="968994"/>
                </a:cubicBezTo>
                <a:lnTo>
                  <a:pt x="1831612" y="1057409"/>
                </a:lnTo>
                <a:lnTo>
                  <a:pt x="0" y="2114891"/>
                </a:lnTo>
                <a:lnTo>
                  <a:pt x="0"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6" name="Freeform: Shape 35"/>
          <p:cNvSpPr/>
          <p:nvPr userDrawn="1"/>
        </p:nvSpPr>
        <p:spPr>
          <a:xfrm>
            <a:off x="6161192" y="3162231"/>
            <a:ext cx="1403775" cy="1412325"/>
          </a:xfrm>
          <a:custGeom>
            <a:avLst/>
            <a:gdLst>
              <a:gd name="connsiteX0" fmla="*/ 1834203 w 2105662"/>
              <a:gd name="connsiteY0" fmla="*/ 0 h 2118160"/>
              <a:gd name="connsiteX1" fmla="*/ 1839718 w 2105662"/>
              <a:gd name="connsiteY1" fmla="*/ 9078 h 2118160"/>
              <a:gd name="connsiteX2" fmla="*/ 2105662 w 2105662"/>
              <a:gd name="connsiteY2" fmla="*/ 1059373 h 2118160"/>
              <a:gd name="connsiteX3" fmla="*/ 1839718 w 2105662"/>
              <a:gd name="connsiteY3" fmla="*/ 2109668 h 2118160"/>
              <a:gd name="connsiteX4" fmla="*/ 1834559 w 2105662"/>
              <a:gd name="connsiteY4" fmla="*/ 2118160 h 2118160"/>
              <a:gd name="connsiteX5" fmla="*/ 0 w 2105662"/>
              <a:gd name="connsiteY5" fmla="*/ 1058977 h 2118160"/>
              <a:gd name="connsiteX6" fmla="*/ 1834203 w 2105662"/>
              <a:gd name="connsiteY6" fmla="*/ 0 h 211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5662" h="2118160">
                <a:moveTo>
                  <a:pt x="1834203" y="0"/>
                </a:moveTo>
                <a:lnTo>
                  <a:pt x="1839718" y="9078"/>
                </a:lnTo>
                <a:cubicBezTo>
                  <a:pt x="2009322" y="321292"/>
                  <a:pt x="2105662" y="679082"/>
                  <a:pt x="2105662" y="1059373"/>
                </a:cubicBezTo>
                <a:cubicBezTo>
                  <a:pt x="2105662" y="1439664"/>
                  <a:pt x="2009322" y="1797454"/>
                  <a:pt x="1839718" y="2109668"/>
                </a:cubicBezTo>
                <a:lnTo>
                  <a:pt x="1834559" y="2118160"/>
                </a:lnTo>
                <a:lnTo>
                  <a:pt x="0" y="1058977"/>
                </a:lnTo>
                <a:lnTo>
                  <a:pt x="1834203"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7" name="Freeform: Shape 36"/>
          <p:cNvSpPr/>
          <p:nvPr userDrawn="1"/>
        </p:nvSpPr>
        <p:spPr>
          <a:xfrm>
            <a:off x="4627033" y="3162622"/>
            <a:ext cx="1402860" cy="1411543"/>
          </a:xfrm>
          <a:custGeom>
            <a:avLst/>
            <a:gdLst>
              <a:gd name="connsiteX0" fmla="*/ 271103 w 2104290"/>
              <a:gd name="connsiteY0" fmla="*/ 0 h 2116988"/>
              <a:gd name="connsiteX1" fmla="*/ 2104290 w 2104290"/>
              <a:gd name="connsiteY1" fmla="*/ 1058391 h 2116988"/>
              <a:gd name="connsiteX2" fmla="*/ 270747 w 2104290"/>
              <a:gd name="connsiteY2" fmla="*/ 2116988 h 2116988"/>
              <a:gd name="connsiteX3" fmla="*/ 265944 w 2104290"/>
              <a:gd name="connsiteY3" fmla="*/ 2109082 h 2116988"/>
              <a:gd name="connsiteX4" fmla="*/ 0 w 2104290"/>
              <a:gd name="connsiteY4" fmla="*/ 1058787 h 2116988"/>
              <a:gd name="connsiteX5" fmla="*/ 265944 w 2104290"/>
              <a:gd name="connsiteY5" fmla="*/ 8492 h 2116988"/>
              <a:gd name="connsiteX6" fmla="*/ 271103 w 2104290"/>
              <a:gd name="connsiteY6" fmla="*/ 0 h 2116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4290" h="2116988">
                <a:moveTo>
                  <a:pt x="271103" y="0"/>
                </a:moveTo>
                <a:lnTo>
                  <a:pt x="2104290" y="1058391"/>
                </a:lnTo>
                <a:lnTo>
                  <a:pt x="270747" y="2116988"/>
                </a:lnTo>
                <a:lnTo>
                  <a:pt x="265944" y="2109082"/>
                </a:lnTo>
                <a:cubicBezTo>
                  <a:pt x="96340" y="1796868"/>
                  <a:pt x="0" y="1439078"/>
                  <a:pt x="0" y="1058787"/>
                </a:cubicBezTo>
                <a:cubicBezTo>
                  <a:pt x="0" y="678496"/>
                  <a:pt x="96340" y="320706"/>
                  <a:pt x="265944" y="8492"/>
                </a:cubicBezTo>
                <a:lnTo>
                  <a:pt x="271103"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8" name="Freeform: Shape 37"/>
          <p:cNvSpPr/>
          <p:nvPr userDrawn="1"/>
        </p:nvSpPr>
        <p:spPr>
          <a:xfrm>
            <a:off x="4841626" y="3924925"/>
            <a:ext cx="1221549" cy="1411201"/>
          </a:xfrm>
          <a:custGeom>
            <a:avLst/>
            <a:gdLst>
              <a:gd name="connsiteX0" fmla="*/ 1832324 w 1832324"/>
              <a:gd name="connsiteY0" fmla="*/ 0 h 2116475"/>
              <a:gd name="connsiteX1" fmla="*/ 1832324 w 1832324"/>
              <a:gd name="connsiteY1" fmla="*/ 2116475 h 2116475"/>
              <a:gd name="connsiteX2" fmla="*/ 1656271 w 1832324"/>
              <a:gd name="connsiteY2" fmla="*/ 2107585 h 2116475"/>
              <a:gd name="connsiteX3" fmla="*/ 54426 w 1832324"/>
              <a:gd name="connsiteY3" fmla="*/ 1147481 h 2116475"/>
              <a:gd name="connsiteX4" fmla="*/ 0 w 1832324"/>
              <a:gd name="connsiteY4" fmla="*/ 1057893 h 2116475"/>
              <a:gd name="connsiteX5" fmla="*/ 1832324 w 1832324"/>
              <a:gd name="connsiteY5" fmla="*/ 0 h 21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2324" h="2116475">
                <a:moveTo>
                  <a:pt x="1832324" y="0"/>
                </a:moveTo>
                <a:lnTo>
                  <a:pt x="1832324" y="2116475"/>
                </a:lnTo>
                <a:lnTo>
                  <a:pt x="1656271" y="2107585"/>
                </a:lnTo>
                <a:cubicBezTo>
                  <a:pt x="989609" y="2039882"/>
                  <a:pt x="410804" y="1674991"/>
                  <a:pt x="54426" y="1147481"/>
                </a:cubicBezTo>
                <a:lnTo>
                  <a:pt x="0" y="1057893"/>
                </a:lnTo>
                <a:lnTo>
                  <a:pt x="1832324"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9" name="Freeform: Shape 38"/>
          <p:cNvSpPr/>
          <p:nvPr userDrawn="1"/>
        </p:nvSpPr>
        <p:spPr>
          <a:xfrm>
            <a:off x="6128825" y="3925453"/>
            <a:ext cx="1221312" cy="1410673"/>
          </a:xfrm>
          <a:custGeom>
            <a:avLst/>
            <a:gdLst>
              <a:gd name="connsiteX0" fmla="*/ 0 w 1831968"/>
              <a:gd name="connsiteY0" fmla="*/ 0 h 2115683"/>
              <a:gd name="connsiteX1" fmla="*/ 1831968 w 1831968"/>
              <a:gd name="connsiteY1" fmla="*/ 1057687 h 2115683"/>
              <a:gd name="connsiteX2" fmla="*/ 1777898 w 1831968"/>
              <a:gd name="connsiteY2" fmla="*/ 1146689 h 2115683"/>
              <a:gd name="connsiteX3" fmla="*/ 176053 w 1831968"/>
              <a:gd name="connsiteY3" fmla="*/ 2106793 h 2115683"/>
              <a:gd name="connsiteX4" fmla="*/ 0 w 1831968"/>
              <a:gd name="connsiteY4" fmla="*/ 2115683 h 2115683"/>
              <a:gd name="connsiteX5" fmla="*/ 0 w 1831968"/>
              <a:gd name="connsiteY5" fmla="*/ 0 h 2115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31968" h="2115683">
                <a:moveTo>
                  <a:pt x="0" y="0"/>
                </a:moveTo>
                <a:lnTo>
                  <a:pt x="1831968" y="1057687"/>
                </a:lnTo>
                <a:lnTo>
                  <a:pt x="1777898" y="1146689"/>
                </a:lnTo>
                <a:cubicBezTo>
                  <a:pt x="1421520" y="1674199"/>
                  <a:pt x="842715" y="2039090"/>
                  <a:pt x="176053" y="2106793"/>
                </a:cubicBezTo>
                <a:lnTo>
                  <a:pt x="0" y="2115683"/>
                </a:lnTo>
                <a:lnTo>
                  <a:pt x="0"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1" name="Text Placeholder 5"/>
          <p:cNvSpPr>
            <a:spLocks noGrp="1"/>
          </p:cNvSpPr>
          <p:nvPr>
            <p:ph type="body" sz="quarter" idx="15" hasCustomPrompt="1"/>
          </p:nvPr>
        </p:nvSpPr>
        <p:spPr>
          <a:xfrm>
            <a:off x="6345905" y="2779889"/>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2" name="Text Placeholder 5"/>
          <p:cNvSpPr>
            <a:spLocks noGrp="1"/>
          </p:cNvSpPr>
          <p:nvPr>
            <p:ph type="body" sz="quarter" idx="16" hasCustomPrompt="1"/>
          </p:nvPr>
        </p:nvSpPr>
        <p:spPr>
          <a:xfrm>
            <a:off x="5366484" y="2779889"/>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5" name="Text Placeholder 5"/>
          <p:cNvSpPr>
            <a:spLocks noGrp="1"/>
          </p:cNvSpPr>
          <p:nvPr>
            <p:ph type="body" sz="quarter" idx="17" hasCustomPrompt="1"/>
          </p:nvPr>
        </p:nvSpPr>
        <p:spPr>
          <a:xfrm>
            <a:off x="6345905" y="4483489"/>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6" name="Text Placeholder 5"/>
          <p:cNvSpPr>
            <a:spLocks noGrp="1"/>
          </p:cNvSpPr>
          <p:nvPr>
            <p:ph type="body" sz="quarter" idx="18" hasCustomPrompt="1"/>
          </p:nvPr>
        </p:nvSpPr>
        <p:spPr>
          <a:xfrm>
            <a:off x="5366484" y="4483489"/>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7" name="Text Placeholder 5"/>
          <p:cNvSpPr>
            <a:spLocks noGrp="1"/>
          </p:cNvSpPr>
          <p:nvPr>
            <p:ph type="body" sz="quarter" idx="19" hasCustomPrompt="1"/>
          </p:nvPr>
        </p:nvSpPr>
        <p:spPr>
          <a:xfrm>
            <a:off x="6863079" y="3664520"/>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8" name="Text Placeholder 5"/>
          <p:cNvSpPr>
            <a:spLocks noGrp="1"/>
          </p:cNvSpPr>
          <p:nvPr>
            <p:ph type="body" sz="quarter" idx="20" hasCustomPrompt="1"/>
          </p:nvPr>
        </p:nvSpPr>
        <p:spPr>
          <a:xfrm>
            <a:off x="4845988" y="3664520"/>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9" name="Text Placeholder 5"/>
          <p:cNvSpPr>
            <a:spLocks noGrp="1"/>
          </p:cNvSpPr>
          <p:nvPr>
            <p:ph type="body" sz="quarter" idx="12" hasCustomPrompt="1"/>
          </p:nvPr>
        </p:nvSpPr>
        <p:spPr>
          <a:xfrm>
            <a:off x="8011551" y="2365779"/>
            <a:ext cx="3244883" cy="745688"/>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0" name="Text Placeholder 5"/>
          <p:cNvSpPr>
            <a:spLocks noGrp="1"/>
          </p:cNvSpPr>
          <p:nvPr>
            <p:ph type="body" sz="quarter" idx="14" hasCustomPrompt="1"/>
          </p:nvPr>
        </p:nvSpPr>
        <p:spPr>
          <a:xfrm>
            <a:off x="8011551" y="1926220"/>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55" name="Text Placeholder 5"/>
          <p:cNvSpPr>
            <a:spLocks noGrp="1"/>
          </p:cNvSpPr>
          <p:nvPr>
            <p:ph type="body" sz="quarter" idx="21" hasCustomPrompt="1"/>
          </p:nvPr>
        </p:nvSpPr>
        <p:spPr>
          <a:xfrm>
            <a:off x="8011551" y="3746469"/>
            <a:ext cx="3244883" cy="745688"/>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6" name="Text Placeholder 5"/>
          <p:cNvSpPr>
            <a:spLocks noGrp="1"/>
          </p:cNvSpPr>
          <p:nvPr>
            <p:ph type="body" sz="quarter" idx="22" hasCustomPrompt="1"/>
          </p:nvPr>
        </p:nvSpPr>
        <p:spPr>
          <a:xfrm>
            <a:off x="8011551" y="3306910"/>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57" name="Text Placeholder 5"/>
          <p:cNvSpPr>
            <a:spLocks noGrp="1"/>
          </p:cNvSpPr>
          <p:nvPr>
            <p:ph type="body" sz="quarter" idx="23" hasCustomPrompt="1"/>
          </p:nvPr>
        </p:nvSpPr>
        <p:spPr>
          <a:xfrm>
            <a:off x="8011551" y="5116934"/>
            <a:ext cx="3244883" cy="745688"/>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58" name="Text Placeholder 5"/>
          <p:cNvSpPr>
            <a:spLocks noGrp="1"/>
          </p:cNvSpPr>
          <p:nvPr>
            <p:ph type="body" sz="quarter" idx="24" hasCustomPrompt="1"/>
          </p:nvPr>
        </p:nvSpPr>
        <p:spPr>
          <a:xfrm>
            <a:off x="8011551" y="4677375"/>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59" name="Text Placeholder 5"/>
          <p:cNvSpPr>
            <a:spLocks noGrp="1"/>
          </p:cNvSpPr>
          <p:nvPr>
            <p:ph type="body" sz="quarter" idx="25" hasCustomPrompt="1"/>
          </p:nvPr>
        </p:nvSpPr>
        <p:spPr>
          <a:xfrm>
            <a:off x="939454" y="2365779"/>
            <a:ext cx="3244883" cy="745688"/>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0" name="Text Placeholder 5"/>
          <p:cNvSpPr>
            <a:spLocks noGrp="1"/>
          </p:cNvSpPr>
          <p:nvPr>
            <p:ph type="body" sz="quarter" idx="26" hasCustomPrompt="1"/>
          </p:nvPr>
        </p:nvSpPr>
        <p:spPr>
          <a:xfrm>
            <a:off x="939454" y="1926220"/>
            <a:ext cx="3244883"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61" name="Text Placeholder 5"/>
          <p:cNvSpPr>
            <a:spLocks noGrp="1"/>
          </p:cNvSpPr>
          <p:nvPr>
            <p:ph type="body" sz="quarter" idx="27" hasCustomPrompt="1"/>
          </p:nvPr>
        </p:nvSpPr>
        <p:spPr>
          <a:xfrm>
            <a:off x="939454" y="3746469"/>
            <a:ext cx="3244883" cy="745688"/>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2" name="Text Placeholder 5"/>
          <p:cNvSpPr>
            <a:spLocks noGrp="1"/>
          </p:cNvSpPr>
          <p:nvPr>
            <p:ph type="body" sz="quarter" idx="28" hasCustomPrompt="1"/>
          </p:nvPr>
        </p:nvSpPr>
        <p:spPr>
          <a:xfrm>
            <a:off x="939454" y="3306910"/>
            <a:ext cx="3244883"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63" name="Text Placeholder 5"/>
          <p:cNvSpPr>
            <a:spLocks noGrp="1"/>
          </p:cNvSpPr>
          <p:nvPr>
            <p:ph type="body" sz="quarter" idx="29" hasCustomPrompt="1"/>
          </p:nvPr>
        </p:nvSpPr>
        <p:spPr>
          <a:xfrm>
            <a:off x="939454" y="5116934"/>
            <a:ext cx="3244883" cy="745688"/>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64" name="Text Placeholder 5"/>
          <p:cNvSpPr>
            <a:spLocks noGrp="1"/>
          </p:cNvSpPr>
          <p:nvPr>
            <p:ph type="body" sz="quarter" idx="30" hasCustomPrompt="1"/>
          </p:nvPr>
        </p:nvSpPr>
        <p:spPr>
          <a:xfrm>
            <a:off x="939454" y="4677375"/>
            <a:ext cx="3244883"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cxnSp>
        <p:nvCxnSpPr>
          <p:cNvPr id="66" name="Straight Connector 65"/>
          <p:cNvCxnSpPr>
            <a:stCxn id="41" idx="0"/>
            <a:endCxn id="50" idx="1"/>
          </p:cNvCxnSpPr>
          <p:nvPr userDrawn="1"/>
        </p:nvCxnSpPr>
        <p:spPr>
          <a:xfrm rot="5400000" flipH="1" flipV="1">
            <a:off x="6970442" y="1738781"/>
            <a:ext cx="658226" cy="1423992"/>
          </a:xfrm>
          <a:prstGeom prst="bentConnector2">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5"/>
          <p:cNvCxnSpPr>
            <a:stCxn id="42" idx="0"/>
            <a:endCxn id="60" idx="3"/>
          </p:cNvCxnSpPr>
          <p:nvPr userDrawn="1"/>
        </p:nvCxnSpPr>
        <p:spPr>
          <a:xfrm rot="16200000" flipV="1">
            <a:off x="4567124" y="1738876"/>
            <a:ext cx="658226" cy="1423801"/>
          </a:xfrm>
          <a:prstGeom prst="bentConnector2">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5"/>
          <p:cNvCxnSpPr>
            <a:stCxn id="48" idx="1"/>
            <a:endCxn id="62" idx="3"/>
          </p:cNvCxnSpPr>
          <p:nvPr userDrawn="1"/>
        </p:nvCxnSpPr>
        <p:spPr>
          <a:xfrm rot="10800000">
            <a:off x="4184338" y="3502355"/>
            <a:ext cx="661651" cy="366040"/>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65"/>
          <p:cNvCxnSpPr>
            <a:stCxn id="56" idx="1"/>
            <a:endCxn id="47" idx="3"/>
          </p:cNvCxnSpPr>
          <p:nvPr userDrawn="1"/>
        </p:nvCxnSpPr>
        <p:spPr>
          <a:xfrm rot="10800000" flipV="1">
            <a:off x="7346389" y="3502353"/>
            <a:ext cx="665163" cy="366040"/>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65"/>
          <p:cNvCxnSpPr>
            <a:stCxn id="58" idx="1"/>
            <a:endCxn id="45" idx="3"/>
          </p:cNvCxnSpPr>
          <p:nvPr userDrawn="1"/>
        </p:nvCxnSpPr>
        <p:spPr>
          <a:xfrm rot="10800000">
            <a:off x="6829214" y="4687362"/>
            <a:ext cx="1182338" cy="185457"/>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65"/>
          <p:cNvCxnSpPr>
            <a:stCxn id="64" idx="3"/>
            <a:endCxn id="46" idx="1"/>
          </p:cNvCxnSpPr>
          <p:nvPr userDrawn="1"/>
        </p:nvCxnSpPr>
        <p:spPr>
          <a:xfrm flipV="1">
            <a:off x="4184337" y="4687362"/>
            <a:ext cx="1182147" cy="185457"/>
          </a:xfrm>
          <a:prstGeom prst="bentConnector3">
            <a:avLst>
              <a:gd name="adj1" fmla="val 50000"/>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8"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89" name="Text Placeholder 5"/>
          <p:cNvSpPr>
            <a:spLocks noGrp="1"/>
          </p:cNvSpPr>
          <p:nvPr>
            <p:ph type="body" sz="quarter" idx="31"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104850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88"/>
                                        </p:tgtEl>
                                        <p:attrNameLst>
                                          <p:attrName>style.visibility</p:attrName>
                                        </p:attrNameLst>
                                      </p:cBhvr>
                                      <p:to>
                                        <p:strVal val="visible"/>
                                      </p:to>
                                    </p:set>
                                    <p:anim calcmode="lin" valueType="num">
                                      <p:cBhvr additive="base">
                                        <p:cTn id="7" dur="1000" fill="hold"/>
                                        <p:tgtEl>
                                          <p:spTgt spid="88"/>
                                        </p:tgtEl>
                                        <p:attrNameLst>
                                          <p:attrName>ppt_x</p:attrName>
                                        </p:attrNameLst>
                                      </p:cBhvr>
                                      <p:tavLst>
                                        <p:tav tm="0">
                                          <p:val>
                                            <p:strVal val="#ppt_x"/>
                                          </p:val>
                                        </p:tav>
                                        <p:tav tm="100000">
                                          <p:val>
                                            <p:strVal val="#ppt_x"/>
                                          </p:val>
                                        </p:tav>
                                      </p:tavLst>
                                    </p:anim>
                                    <p:anim calcmode="lin" valueType="num">
                                      <p:cBhvr additive="base">
                                        <p:cTn id="8" dur="1000" fill="hold"/>
                                        <p:tgtEl>
                                          <p:spTgt spid="88"/>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fade">
                                      <p:cBhvr>
                                        <p:cTn id="12" dur="500"/>
                                        <p:tgtEl>
                                          <p:spTgt spid="89"/>
                                        </p:tgtEl>
                                      </p:cBhvr>
                                    </p:animEffect>
                                  </p:childTnLst>
                                </p:cTn>
                              </p:par>
                            </p:childTnLst>
                          </p:cTn>
                        </p:par>
                        <p:par>
                          <p:cTn id="13" fill="hold">
                            <p:stCondLst>
                              <p:cond delay="2050"/>
                            </p:stCondLst>
                            <p:childTnLst>
                              <p:par>
                                <p:cTn id="14" presetID="2" presetClass="entr" presetSubtype="12" decel="100000"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1000" fill="hold"/>
                                        <p:tgtEl>
                                          <p:spTgt spid="35"/>
                                        </p:tgtEl>
                                        <p:attrNameLst>
                                          <p:attrName>ppt_x</p:attrName>
                                        </p:attrNameLst>
                                      </p:cBhvr>
                                      <p:tavLst>
                                        <p:tav tm="0">
                                          <p:val>
                                            <p:strVal val="0-#ppt_w/2"/>
                                          </p:val>
                                        </p:tav>
                                        <p:tav tm="100000">
                                          <p:val>
                                            <p:strVal val="#ppt_x"/>
                                          </p:val>
                                        </p:tav>
                                      </p:tavLst>
                                    </p:anim>
                                    <p:anim calcmode="lin" valueType="num">
                                      <p:cBhvr additive="base">
                                        <p:cTn id="17" dur="1000" fill="hold"/>
                                        <p:tgtEl>
                                          <p:spTgt spid="35"/>
                                        </p:tgtEl>
                                        <p:attrNameLst>
                                          <p:attrName>ppt_y</p:attrName>
                                        </p:attrNameLst>
                                      </p:cBhvr>
                                      <p:tavLst>
                                        <p:tav tm="0">
                                          <p:val>
                                            <p:strVal val="1+#ppt_h/2"/>
                                          </p:val>
                                        </p:tav>
                                        <p:tav tm="100000">
                                          <p:val>
                                            <p:strVal val="#ppt_y"/>
                                          </p:val>
                                        </p:tav>
                                      </p:tavLst>
                                    </p:anim>
                                  </p:childTnLst>
                                </p:cTn>
                              </p:par>
                              <p:par>
                                <p:cTn id="18" presetID="2" presetClass="entr" presetSubtype="8" decel="10000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additive="base">
                                        <p:cTn id="20" dur="1000" fill="hold"/>
                                        <p:tgtEl>
                                          <p:spTgt spid="36"/>
                                        </p:tgtEl>
                                        <p:attrNameLst>
                                          <p:attrName>ppt_x</p:attrName>
                                        </p:attrNameLst>
                                      </p:cBhvr>
                                      <p:tavLst>
                                        <p:tav tm="0">
                                          <p:val>
                                            <p:strVal val="0-#ppt_w/2"/>
                                          </p:val>
                                        </p:tav>
                                        <p:tav tm="100000">
                                          <p:val>
                                            <p:strVal val="#ppt_x"/>
                                          </p:val>
                                        </p:tav>
                                      </p:tavLst>
                                    </p:anim>
                                    <p:anim calcmode="lin" valueType="num">
                                      <p:cBhvr additive="base">
                                        <p:cTn id="21" dur="1000" fill="hold"/>
                                        <p:tgtEl>
                                          <p:spTgt spid="36"/>
                                        </p:tgtEl>
                                        <p:attrNameLst>
                                          <p:attrName>ppt_y</p:attrName>
                                        </p:attrNameLst>
                                      </p:cBhvr>
                                      <p:tavLst>
                                        <p:tav tm="0">
                                          <p:val>
                                            <p:strVal val="#ppt_y"/>
                                          </p:val>
                                        </p:tav>
                                        <p:tav tm="100000">
                                          <p:val>
                                            <p:strVal val="#ppt_y"/>
                                          </p:val>
                                        </p:tav>
                                      </p:tavLst>
                                    </p:anim>
                                  </p:childTnLst>
                                </p:cTn>
                              </p:par>
                              <p:par>
                                <p:cTn id="22" presetID="2" presetClass="entr" presetSubtype="9" decel="10000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additive="base">
                                        <p:cTn id="24" dur="1000" fill="hold"/>
                                        <p:tgtEl>
                                          <p:spTgt spid="39"/>
                                        </p:tgtEl>
                                        <p:attrNameLst>
                                          <p:attrName>ppt_x</p:attrName>
                                        </p:attrNameLst>
                                      </p:cBhvr>
                                      <p:tavLst>
                                        <p:tav tm="0">
                                          <p:val>
                                            <p:strVal val="0-#ppt_w/2"/>
                                          </p:val>
                                        </p:tav>
                                        <p:tav tm="100000">
                                          <p:val>
                                            <p:strVal val="#ppt_x"/>
                                          </p:val>
                                        </p:tav>
                                      </p:tavLst>
                                    </p:anim>
                                    <p:anim calcmode="lin" valueType="num">
                                      <p:cBhvr additive="base">
                                        <p:cTn id="25" dur="1000" fill="hold"/>
                                        <p:tgtEl>
                                          <p:spTgt spid="39"/>
                                        </p:tgtEl>
                                        <p:attrNameLst>
                                          <p:attrName>ppt_y</p:attrName>
                                        </p:attrNameLst>
                                      </p:cBhvr>
                                      <p:tavLst>
                                        <p:tav tm="0">
                                          <p:val>
                                            <p:strVal val="0-#ppt_h/2"/>
                                          </p:val>
                                        </p:tav>
                                        <p:tav tm="100000">
                                          <p:val>
                                            <p:strVal val="#ppt_y"/>
                                          </p:val>
                                        </p:tav>
                                      </p:tavLst>
                                    </p:anim>
                                  </p:childTnLst>
                                </p:cTn>
                              </p:par>
                              <p:par>
                                <p:cTn id="26" presetID="2" presetClass="entr" presetSubtype="3" decel="10000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 calcmode="lin" valueType="num">
                                      <p:cBhvr additive="base">
                                        <p:cTn id="28" dur="1000" fill="hold"/>
                                        <p:tgtEl>
                                          <p:spTgt spid="38"/>
                                        </p:tgtEl>
                                        <p:attrNameLst>
                                          <p:attrName>ppt_x</p:attrName>
                                        </p:attrNameLst>
                                      </p:cBhvr>
                                      <p:tavLst>
                                        <p:tav tm="0">
                                          <p:val>
                                            <p:strVal val="1+#ppt_w/2"/>
                                          </p:val>
                                        </p:tav>
                                        <p:tav tm="100000">
                                          <p:val>
                                            <p:strVal val="#ppt_x"/>
                                          </p:val>
                                        </p:tav>
                                      </p:tavLst>
                                    </p:anim>
                                    <p:anim calcmode="lin" valueType="num">
                                      <p:cBhvr additive="base">
                                        <p:cTn id="29" dur="1000" fill="hold"/>
                                        <p:tgtEl>
                                          <p:spTgt spid="38"/>
                                        </p:tgtEl>
                                        <p:attrNameLst>
                                          <p:attrName>ppt_y</p:attrName>
                                        </p:attrNameLst>
                                      </p:cBhvr>
                                      <p:tavLst>
                                        <p:tav tm="0">
                                          <p:val>
                                            <p:strVal val="0-#ppt_h/2"/>
                                          </p:val>
                                        </p:tav>
                                        <p:tav tm="100000">
                                          <p:val>
                                            <p:strVal val="#ppt_y"/>
                                          </p:val>
                                        </p:tav>
                                      </p:tavLst>
                                    </p:anim>
                                  </p:childTnLst>
                                </p:cTn>
                              </p:par>
                              <p:par>
                                <p:cTn id="30" presetID="2" presetClass="entr" presetSubtype="2" decel="100000"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anim calcmode="lin" valueType="num">
                                      <p:cBhvr additive="base">
                                        <p:cTn id="32" dur="1000" fill="hold"/>
                                        <p:tgtEl>
                                          <p:spTgt spid="37"/>
                                        </p:tgtEl>
                                        <p:attrNameLst>
                                          <p:attrName>ppt_x</p:attrName>
                                        </p:attrNameLst>
                                      </p:cBhvr>
                                      <p:tavLst>
                                        <p:tav tm="0">
                                          <p:val>
                                            <p:strVal val="1+#ppt_w/2"/>
                                          </p:val>
                                        </p:tav>
                                        <p:tav tm="100000">
                                          <p:val>
                                            <p:strVal val="#ppt_x"/>
                                          </p:val>
                                        </p:tav>
                                      </p:tavLst>
                                    </p:anim>
                                    <p:anim calcmode="lin" valueType="num">
                                      <p:cBhvr additive="base">
                                        <p:cTn id="33" dur="1000" fill="hold"/>
                                        <p:tgtEl>
                                          <p:spTgt spid="37"/>
                                        </p:tgtEl>
                                        <p:attrNameLst>
                                          <p:attrName>ppt_y</p:attrName>
                                        </p:attrNameLst>
                                      </p:cBhvr>
                                      <p:tavLst>
                                        <p:tav tm="0">
                                          <p:val>
                                            <p:strVal val="#ppt_y"/>
                                          </p:val>
                                        </p:tav>
                                        <p:tav tm="100000">
                                          <p:val>
                                            <p:strVal val="#ppt_y"/>
                                          </p:val>
                                        </p:tav>
                                      </p:tavLst>
                                    </p:anim>
                                  </p:childTnLst>
                                </p:cTn>
                              </p:par>
                              <p:par>
                                <p:cTn id="34" presetID="2" presetClass="entr" presetSubtype="6" decel="10000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1000" fill="hold"/>
                                        <p:tgtEl>
                                          <p:spTgt spid="34"/>
                                        </p:tgtEl>
                                        <p:attrNameLst>
                                          <p:attrName>ppt_x</p:attrName>
                                        </p:attrNameLst>
                                      </p:cBhvr>
                                      <p:tavLst>
                                        <p:tav tm="0">
                                          <p:val>
                                            <p:strVal val="1+#ppt_w/2"/>
                                          </p:val>
                                        </p:tav>
                                        <p:tav tm="100000">
                                          <p:val>
                                            <p:strVal val="#ppt_x"/>
                                          </p:val>
                                        </p:tav>
                                      </p:tavLst>
                                    </p:anim>
                                    <p:anim calcmode="lin" valueType="num">
                                      <p:cBhvr additive="base">
                                        <p:cTn id="37" dur="1000" fill="hold"/>
                                        <p:tgtEl>
                                          <p:spTgt spid="34"/>
                                        </p:tgtEl>
                                        <p:attrNameLst>
                                          <p:attrName>ppt_y</p:attrName>
                                        </p:attrNameLst>
                                      </p:cBhvr>
                                      <p:tavLst>
                                        <p:tav tm="0">
                                          <p:val>
                                            <p:strVal val="1+#ppt_h/2"/>
                                          </p:val>
                                        </p:tav>
                                        <p:tav tm="100000">
                                          <p:val>
                                            <p:strVal val="#ppt_y"/>
                                          </p:val>
                                        </p:tav>
                                      </p:tavLst>
                                    </p:anim>
                                  </p:childTnLst>
                                </p:cTn>
                              </p:par>
                              <p:par>
                                <p:cTn id="38" presetID="2" presetClass="entr" presetSubtype="12" decel="100000" fill="hold" grpId="0" nodeType="withEffect">
                                  <p:stCondLst>
                                    <p:cond delay="0"/>
                                  </p:stCondLst>
                                  <p:childTnLst>
                                    <p:set>
                                      <p:cBhvr>
                                        <p:cTn id="39" dur="1" fill="hold">
                                          <p:stCondLst>
                                            <p:cond delay="0"/>
                                          </p:stCondLst>
                                        </p:cTn>
                                        <p:tgtEl>
                                          <p:spTgt spid="41">
                                            <p:txEl>
                                              <p:pRg st="0" end="0"/>
                                            </p:txEl>
                                          </p:spTgt>
                                        </p:tgtEl>
                                        <p:attrNameLst>
                                          <p:attrName>style.visibility</p:attrName>
                                        </p:attrNameLst>
                                      </p:cBhvr>
                                      <p:to>
                                        <p:strVal val="visible"/>
                                      </p:to>
                                    </p:set>
                                    <p:anim calcmode="lin" valueType="num">
                                      <p:cBhvr additive="base">
                                        <p:cTn id="40" dur="1000" fill="hold"/>
                                        <p:tgtEl>
                                          <p:spTgt spid="41">
                                            <p:txEl>
                                              <p:pRg st="0" end="0"/>
                                            </p:txEl>
                                          </p:spTgt>
                                        </p:tgtEl>
                                        <p:attrNameLst>
                                          <p:attrName>ppt_x</p:attrName>
                                        </p:attrNameLst>
                                      </p:cBhvr>
                                      <p:tavLst>
                                        <p:tav tm="0">
                                          <p:val>
                                            <p:strVal val="0-#ppt_w/2"/>
                                          </p:val>
                                        </p:tav>
                                        <p:tav tm="100000">
                                          <p:val>
                                            <p:strVal val="#ppt_x"/>
                                          </p:val>
                                        </p:tav>
                                      </p:tavLst>
                                    </p:anim>
                                    <p:anim calcmode="lin" valueType="num">
                                      <p:cBhvr additive="base">
                                        <p:cTn id="41" dur="1000" fill="hold"/>
                                        <p:tgtEl>
                                          <p:spTgt spid="41">
                                            <p:txEl>
                                              <p:pRg st="0" end="0"/>
                                            </p:txEl>
                                          </p:spTgt>
                                        </p:tgtEl>
                                        <p:attrNameLst>
                                          <p:attrName>ppt_y</p:attrName>
                                        </p:attrNameLst>
                                      </p:cBhvr>
                                      <p:tavLst>
                                        <p:tav tm="0">
                                          <p:val>
                                            <p:strVal val="1+#ppt_h/2"/>
                                          </p:val>
                                        </p:tav>
                                        <p:tav tm="100000">
                                          <p:val>
                                            <p:strVal val="#ppt_y"/>
                                          </p:val>
                                        </p:tav>
                                      </p:tavLst>
                                    </p:anim>
                                  </p:childTnLst>
                                </p:cTn>
                              </p:par>
                              <p:par>
                                <p:cTn id="42" presetID="2" presetClass="entr" presetSubtype="8" decel="100000" fill="hold" grpId="0" nodeType="withEffect">
                                  <p:stCondLst>
                                    <p:cond delay="0"/>
                                  </p:stCondLst>
                                  <p:childTnLst>
                                    <p:set>
                                      <p:cBhvr>
                                        <p:cTn id="43" dur="1" fill="hold">
                                          <p:stCondLst>
                                            <p:cond delay="0"/>
                                          </p:stCondLst>
                                        </p:cTn>
                                        <p:tgtEl>
                                          <p:spTgt spid="47">
                                            <p:txEl>
                                              <p:pRg st="0" end="0"/>
                                            </p:txEl>
                                          </p:spTgt>
                                        </p:tgtEl>
                                        <p:attrNameLst>
                                          <p:attrName>style.visibility</p:attrName>
                                        </p:attrNameLst>
                                      </p:cBhvr>
                                      <p:to>
                                        <p:strVal val="visible"/>
                                      </p:to>
                                    </p:set>
                                    <p:anim calcmode="lin" valueType="num">
                                      <p:cBhvr additive="base">
                                        <p:cTn id="44" dur="1000" fill="hold"/>
                                        <p:tgtEl>
                                          <p:spTgt spid="47">
                                            <p:txEl>
                                              <p:pRg st="0" end="0"/>
                                            </p:txEl>
                                          </p:spTgt>
                                        </p:tgtEl>
                                        <p:attrNameLst>
                                          <p:attrName>ppt_x</p:attrName>
                                        </p:attrNameLst>
                                      </p:cBhvr>
                                      <p:tavLst>
                                        <p:tav tm="0">
                                          <p:val>
                                            <p:strVal val="0-#ppt_w/2"/>
                                          </p:val>
                                        </p:tav>
                                        <p:tav tm="100000">
                                          <p:val>
                                            <p:strVal val="#ppt_x"/>
                                          </p:val>
                                        </p:tav>
                                      </p:tavLst>
                                    </p:anim>
                                    <p:anim calcmode="lin" valueType="num">
                                      <p:cBhvr additive="base">
                                        <p:cTn id="45" dur="1000" fill="hold"/>
                                        <p:tgtEl>
                                          <p:spTgt spid="47">
                                            <p:txEl>
                                              <p:pRg st="0" end="0"/>
                                            </p:txEl>
                                          </p:spTgt>
                                        </p:tgtEl>
                                        <p:attrNameLst>
                                          <p:attrName>ppt_y</p:attrName>
                                        </p:attrNameLst>
                                      </p:cBhvr>
                                      <p:tavLst>
                                        <p:tav tm="0">
                                          <p:val>
                                            <p:strVal val="#ppt_y"/>
                                          </p:val>
                                        </p:tav>
                                        <p:tav tm="100000">
                                          <p:val>
                                            <p:strVal val="#ppt_y"/>
                                          </p:val>
                                        </p:tav>
                                      </p:tavLst>
                                    </p:anim>
                                  </p:childTnLst>
                                </p:cTn>
                              </p:par>
                              <p:par>
                                <p:cTn id="46" presetID="2" presetClass="entr" presetSubtype="9" decel="100000" fill="hold" grpId="0" nodeType="withEffect">
                                  <p:stCondLst>
                                    <p:cond delay="0"/>
                                  </p:stCondLst>
                                  <p:childTnLst>
                                    <p:set>
                                      <p:cBhvr>
                                        <p:cTn id="47" dur="1" fill="hold">
                                          <p:stCondLst>
                                            <p:cond delay="0"/>
                                          </p:stCondLst>
                                        </p:cTn>
                                        <p:tgtEl>
                                          <p:spTgt spid="45">
                                            <p:txEl>
                                              <p:pRg st="0" end="0"/>
                                            </p:txEl>
                                          </p:spTgt>
                                        </p:tgtEl>
                                        <p:attrNameLst>
                                          <p:attrName>style.visibility</p:attrName>
                                        </p:attrNameLst>
                                      </p:cBhvr>
                                      <p:to>
                                        <p:strVal val="visible"/>
                                      </p:to>
                                    </p:set>
                                    <p:anim calcmode="lin" valueType="num">
                                      <p:cBhvr additive="base">
                                        <p:cTn id="48" dur="1000" fill="hold"/>
                                        <p:tgtEl>
                                          <p:spTgt spid="45">
                                            <p:txEl>
                                              <p:pRg st="0" end="0"/>
                                            </p:txEl>
                                          </p:spTgt>
                                        </p:tgtEl>
                                        <p:attrNameLst>
                                          <p:attrName>ppt_x</p:attrName>
                                        </p:attrNameLst>
                                      </p:cBhvr>
                                      <p:tavLst>
                                        <p:tav tm="0">
                                          <p:val>
                                            <p:strVal val="0-#ppt_w/2"/>
                                          </p:val>
                                        </p:tav>
                                        <p:tav tm="100000">
                                          <p:val>
                                            <p:strVal val="#ppt_x"/>
                                          </p:val>
                                        </p:tav>
                                      </p:tavLst>
                                    </p:anim>
                                    <p:anim calcmode="lin" valueType="num">
                                      <p:cBhvr additive="base">
                                        <p:cTn id="49" dur="1000" fill="hold"/>
                                        <p:tgtEl>
                                          <p:spTgt spid="45">
                                            <p:txEl>
                                              <p:pRg st="0" end="0"/>
                                            </p:txEl>
                                          </p:spTgt>
                                        </p:tgtEl>
                                        <p:attrNameLst>
                                          <p:attrName>ppt_y</p:attrName>
                                        </p:attrNameLst>
                                      </p:cBhvr>
                                      <p:tavLst>
                                        <p:tav tm="0">
                                          <p:val>
                                            <p:strVal val="0-#ppt_h/2"/>
                                          </p:val>
                                        </p:tav>
                                        <p:tav tm="100000">
                                          <p:val>
                                            <p:strVal val="#ppt_y"/>
                                          </p:val>
                                        </p:tav>
                                      </p:tavLst>
                                    </p:anim>
                                  </p:childTnLst>
                                </p:cTn>
                              </p:par>
                              <p:par>
                                <p:cTn id="50" presetID="2" presetClass="entr" presetSubtype="3" decel="100000" fill="hold" grpId="0" nodeType="withEffect">
                                  <p:stCondLst>
                                    <p:cond delay="0"/>
                                  </p:stCondLst>
                                  <p:childTnLst>
                                    <p:set>
                                      <p:cBhvr>
                                        <p:cTn id="51" dur="1" fill="hold">
                                          <p:stCondLst>
                                            <p:cond delay="0"/>
                                          </p:stCondLst>
                                        </p:cTn>
                                        <p:tgtEl>
                                          <p:spTgt spid="46">
                                            <p:txEl>
                                              <p:pRg st="0" end="0"/>
                                            </p:txEl>
                                          </p:spTgt>
                                        </p:tgtEl>
                                        <p:attrNameLst>
                                          <p:attrName>style.visibility</p:attrName>
                                        </p:attrNameLst>
                                      </p:cBhvr>
                                      <p:to>
                                        <p:strVal val="visible"/>
                                      </p:to>
                                    </p:set>
                                    <p:anim calcmode="lin" valueType="num">
                                      <p:cBhvr additive="base">
                                        <p:cTn id="52" dur="1000" fill="hold"/>
                                        <p:tgtEl>
                                          <p:spTgt spid="46">
                                            <p:txEl>
                                              <p:pRg st="0" end="0"/>
                                            </p:txEl>
                                          </p:spTgt>
                                        </p:tgtEl>
                                        <p:attrNameLst>
                                          <p:attrName>ppt_x</p:attrName>
                                        </p:attrNameLst>
                                      </p:cBhvr>
                                      <p:tavLst>
                                        <p:tav tm="0">
                                          <p:val>
                                            <p:strVal val="1+#ppt_w/2"/>
                                          </p:val>
                                        </p:tav>
                                        <p:tav tm="100000">
                                          <p:val>
                                            <p:strVal val="#ppt_x"/>
                                          </p:val>
                                        </p:tav>
                                      </p:tavLst>
                                    </p:anim>
                                    <p:anim calcmode="lin" valueType="num">
                                      <p:cBhvr additive="base">
                                        <p:cTn id="53" dur="1000" fill="hold"/>
                                        <p:tgtEl>
                                          <p:spTgt spid="46">
                                            <p:txEl>
                                              <p:pRg st="0" end="0"/>
                                            </p:txEl>
                                          </p:spTgt>
                                        </p:tgtEl>
                                        <p:attrNameLst>
                                          <p:attrName>ppt_y</p:attrName>
                                        </p:attrNameLst>
                                      </p:cBhvr>
                                      <p:tavLst>
                                        <p:tav tm="0">
                                          <p:val>
                                            <p:strVal val="0-#ppt_h/2"/>
                                          </p:val>
                                        </p:tav>
                                        <p:tav tm="100000">
                                          <p:val>
                                            <p:strVal val="#ppt_y"/>
                                          </p:val>
                                        </p:tav>
                                      </p:tavLst>
                                    </p:anim>
                                  </p:childTnLst>
                                </p:cTn>
                              </p:par>
                              <p:par>
                                <p:cTn id="54" presetID="2" presetClass="entr" presetSubtype="2" decel="100000" fill="hold" grpId="0" nodeType="withEffect">
                                  <p:stCondLst>
                                    <p:cond delay="0"/>
                                  </p:stCondLst>
                                  <p:childTnLst>
                                    <p:set>
                                      <p:cBhvr>
                                        <p:cTn id="55" dur="1" fill="hold">
                                          <p:stCondLst>
                                            <p:cond delay="0"/>
                                          </p:stCondLst>
                                        </p:cTn>
                                        <p:tgtEl>
                                          <p:spTgt spid="48">
                                            <p:txEl>
                                              <p:pRg st="0" end="0"/>
                                            </p:txEl>
                                          </p:spTgt>
                                        </p:tgtEl>
                                        <p:attrNameLst>
                                          <p:attrName>style.visibility</p:attrName>
                                        </p:attrNameLst>
                                      </p:cBhvr>
                                      <p:to>
                                        <p:strVal val="visible"/>
                                      </p:to>
                                    </p:set>
                                    <p:anim calcmode="lin" valueType="num">
                                      <p:cBhvr additive="base">
                                        <p:cTn id="56" dur="1000" fill="hold"/>
                                        <p:tgtEl>
                                          <p:spTgt spid="48">
                                            <p:txEl>
                                              <p:pRg st="0" end="0"/>
                                            </p:txEl>
                                          </p:spTgt>
                                        </p:tgtEl>
                                        <p:attrNameLst>
                                          <p:attrName>ppt_x</p:attrName>
                                        </p:attrNameLst>
                                      </p:cBhvr>
                                      <p:tavLst>
                                        <p:tav tm="0">
                                          <p:val>
                                            <p:strVal val="1+#ppt_w/2"/>
                                          </p:val>
                                        </p:tav>
                                        <p:tav tm="100000">
                                          <p:val>
                                            <p:strVal val="#ppt_x"/>
                                          </p:val>
                                        </p:tav>
                                      </p:tavLst>
                                    </p:anim>
                                    <p:anim calcmode="lin" valueType="num">
                                      <p:cBhvr additive="base">
                                        <p:cTn id="57" dur="1000" fill="hold"/>
                                        <p:tgtEl>
                                          <p:spTgt spid="48">
                                            <p:txEl>
                                              <p:pRg st="0" end="0"/>
                                            </p:txEl>
                                          </p:spTgt>
                                        </p:tgtEl>
                                        <p:attrNameLst>
                                          <p:attrName>ppt_y</p:attrName>
                                        </p:attrNameLst>
                                      </p:cBhvr>
                                      <p:tavLst>
                                        <p:tav tm="0">
                                          <p:val>
                                            <p:strVal val="#ppt_y"/>
                                          </p:val>
                                        </p:tav>
                                        <p:tav tm="100000">
                                          <p:val>
                                            <p:strVal val="#ppt_y"/>
                                          </p:val>
                                        </p:tav>
                                      </p:tavLst>
                                    </p:anim>
                                  </p:childTnLst>
                                </p:cTn>
                              </p:par>
                              <p:par>
                                <p:cTn id="58" presetID="2" presetClass="entr" presetSubtype="6" decel="100000" fill="hold" grpId="0" nodeType="withEffect">
                                  <p:stCondLst>
                                    <p:cond delay="0"/>
                                  </p:stCondLst>
                                  <p:childTnLst>
                                    <p:set>
                                      <p:cBhvr>
                                        <p:cTn id="59" dur="1" fill="hold">
                                          <p:stCondLst>
                                            <p:cond delay="0"/>
                                          </p:stCondLst>
                                        </p:cTn>
                                        <p:tgtEl>
                                          <p:spTgt spid="42">
                                            <p:txEl>
                                              <p:pRg st="0" end="0"/>
                                            </p:txEl>
                                          </p:spTgt>
                                        </p:tgtEl>
                                        <p:attrNameLst>
                                          <p:attrName>style.visibility</p:attrName>
                                        </p:attrNameLst>
                                      </p:cBhvr>
                                      <p:to>
                                        <p:strVal val="visible"/>
                                      </p:to>
                                    </p:set>
                                    <p:anim calcmode="lin" valueType="num">
                                      <p:cBhvr additive="base">
                                        <p:cTn id="60" dur="1000" fill="hold"/>
                                        <p:tgtEl>
                                          <p:spTgt spid="42">
                                            <p:txEl>
                                              <p:pRg st="0" end="0"/>
                                            </p:txEl>
                                          </p:spTgt>
                                        </p:tgtEl>
                                        <p:attrNameLst>
                                          <p:attrName>ppt_x</p:attrName>
                                        </p:attrNameLst>
                                      </p:cBhvr>
                                      <p:tavLst>
                                        <p:tav tm="0">
                                          <p:val>
                                            <p:strVal val="1+#ppt_w/2"/>
                                          </p:val>
                                        </p:tav>
                                        <p:tav tm="100000">
                                          <p:val>
                                            <p:strVal val="#ppt_x"/>
                                          </p:val>
                                        </p:tav>
                                      </p:tavLst>
                                    </p:anim>
                                    <p:anim calcmode="lin" valueType="num">
                                      <p:cBhvr additive="base">
                                        <p:cTn id="61" dur="1000" fill="hold"/>
                                        <p:tgtEl>
                                          <p:spTgt spid="42">
                                            <p:txEl>
                                              <p:pRg st="0" end="0"/>
                                            </p:txEl>
                                          </p:spTgt>
                                        </p:tgtEl>
                                        <p:attrNameLst>
                                          <p:attrName>ppt_y</p:attrName>
                                        </p:attrNameLst>
                                      </p:cBhvr>
                                      <p:tavLst>
                                        <p:tav tm="0">
                                          <p:val>
                                            <p:strVal val="1+#ppt_h/2"/>
                                          </p:val>
                                        </p:tav>
                                        <p:tav tm="100000">
                                          <p:val>
                                            <p:strVal val="#ppt_y"/>
                                          </p:val>
                                        </p:tav>
                                      </p:tavLst>
                                    </p:anim>
                                  </p:childTnLst>
                                </p:cTn>
                              </p:par>
                              <p:par>
                                <p:cTn id="62" presetID="49" presetClass="entr" presetSubtype="0" decel="100000" fill="hold" grpId="1" nodeType="withEffect">
                                  <p:stCondLst>
                                    <p:cond delay="0"/>
                                  </p:stCondLst>
                                  <p:childTnLst>
                                    <p:set>
                                      <p:cBhvr>
                                        <p:cTn id="63" dur="1" fill="hold">
                                          <p:stCondLst>
                                            <p:cond delay="0"/>
                                          </p:stCondLst>
                                        </p:cTn>
                                        <p:tgtEl>
                                          <p:spTgt spid="34"/>
                                        </p:tgtEl>
                                        <p:attrNameLst>
                                          <p:attrName>style.visibility</p:attrName>
                                        </p:attrNameLst>
                                      </p:cBhvr>
                                      <p:to>
                                        <p:strVal val="visible"/>
                                      </p:to>
                                    </p:set>
                                    <p:anim calcmode="lin" valueType="num">
                                      <p:cBhvr>
                                        <p:cTn id="64" dur="1000" fill="hold"/>
                                        <p:tgtEl>
                                          <p:spTgt spid="34"/>
                                        </p:tgtEl>
                                        <p:attrNameLst>
                                          <p:attrName>ppt_w</p:attrName>
                                        </p:attrNameLst>
                                      </p:cBhvr>
                                      <p:tavLst>
                                        <p:tav tm="0">
                                          <p:val>
                                            <p:fltVal val="0"/>
                                          </p:val>
                                        </p:tav>
                                        <p:tav tm="100000">
                                          <p:val>
                                            <p:strVal val="#ppt_w"/>
                                          </p:val>
                                        </p:tav>
                                      </p:tavLst>
                                    </p:anim>
                                    <p:anim calcmode="lin" valueType="num">
                                      <p:cBhvr>
                                        <p:cTn id="65" dur="1000" fill="hold"/>
                                        <p:tgtEl>
                                          <p:spTgt spid="34"/>
                                        </p:tgtEl>
                                        <p:attrNameLst>
                                          <p:attrName>ppt_h</p:attrName>
                                        </p:attrNameLst>
                                      </p:cBhvr>
                                      <p:tavLst>
                                        <p:tav tm="0">
                                          <p:val>
                                            <p:fltVal val="0"/>
                                          </p:val>
                                        </p:tav>
                                        <p:tav tm="100000">
                                          <p:val>
                                            <p:strVal val="#ppt_h"/>
                                          </p:val>
                                        </p:tav>
                                      </p:tavLst>
                                    </p:anim>
                                    <p:anim calcmode="lin" valueType="num">
                                      <p:cBhvr>
                                        <p:cTn id="66" dur="1000" fill="hold"/>
                                        <p:tgtEl>
                                          <p:spTgt spid="34"/>
                                        </p:tgtEl>
                                        <p:attrNameLst>
                                          <p:attrName>style.rotation</p:attrName>
                                        </p:attrNameLst>
                                      </p:cBhvr>
                                      <p:tavLst>
                                        <p:tav tm="0">
                                          <p:val>
                                            <p:fltVal val="360"/>
                                          </p:val>
                                        </p:tav>
                                        <p:tav tm="100000">
                                          <p:val>
                                            <p:fltVal val="0"/>
                                          </p:val>
                                        </p:tav>
                                      </p:tavLst>
                                    </p:anim>
                                    <p:animEffect transition="in" filter="fade">
                                      <p:cBhvr>
                                        <p:cTn id="67" dur="1000"/>
                                        <p:tgtEl>
                                          <p:spTgt spid="34"/>
                                        </p:tgtEl>
                                      </p:cBhvr>
                                    </p:animEffect>
                                  </p:childTnLst>
                                </p:cTn>
                              </p:par>
                              <p:par>
                                <p:cTn id="68" presetID="49" presetClass="entr" presetSubtype="0" decel="100000" fill="hold" grpId="1" nodeType="with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p:cTn id="70" dur="1000" fill="hold"/>
                                        <p:tgtEl>
                                          <p:spTgt spid="35"/>
                                        </p:tgtEl>
                                        <p:attrNameLst>
                                          <p:attrName>ppt_w</p:attrName>
                                        </p:attrNameLst>
                                      </p:cBhvr>
                                      <p:tavLst>
                                        <p:tav tm="0">
                                          <p:val>
                                            <p:fltVal val="0"/>
                                          </p:val>
                                        </p:tav>
                                        <p:tav tm="100000">
                                          <p:val>
                                            <p:strVal val="#ppt_w"/>
                                          </p:val>
                                        </p:tav>
                                      </p:tavLst>
                                    </p:anim>
                                    <p:anim calcmode="lin" valueType="num">
                                      <p:cBhvr>
                                        <p:cTn id="71" dur="1000" fill="hold"/>
                                        <p:tgtEl>
                                          <p:spTgt spid="35"/>
                                        </p:tgtEl>
                                        <p:attrNameLst>
                                          <p:attrName>ppt_h</p:attrName>
                                        </p:attrNameLst>
                                      </p:cBhvr>
                                      <p:tavLst>
                                        <p:tav tm="0">
                                          <p:val>
                                            <p:fltVal val="0"/>
                                          </p:val>
                                        </p:tav>
                                        <p:tav tm="100000">
                                          <p:val>
                                            <p:strVal val="#ppt_h"/>
                                          </p:val>
                                        </p:tav>
                                      </p:tavLst>
                                    </p:anim>
                                    <p:anim calcmode="lin" valueType="num">
                                      <p:cBhvr>
                                        <p:cTn id="72" dur="1000" fill="hold"/>
                                        <p:tgtEl>
                                          <p:spTgt spid="35"/>
                                        </p:tgtEl>
                                        <p:attrNameLst>
                                          <p:attrName>style.rotation</p:attrName>
                                        </p:attrNameLst>
                                      </p:cBhvr>
                                      <p:tavLst>
                                        <p:tav tm="0">
                                          <p:val>
                                            <p:fltVal val="360"/>
                                          </p:val>
                                        </p:tav>
                                        <p:tav tm="100000">
                                          <p:val>
                                            <p:fltVal val="0"/>
                                          </p:val>
                                        </p:tav>
                                      </p:tavLst>
                                    </p:anim>
                                    <p:animEffect transition="in" filter="fade">
                                      <p:cBhvr>
                                        <p:cTn id="73" dur="1000"/>
                                        <p:tgtEl>
                                          <p:spTgt spid="35"/>
                                        </p:tgtEl>
                                      </p:cBhvr>
                                    </p:animEffect>
                                  </p:childTnLst>
                                </p:cTn>
                              </p:par>
                              <p:par>
                                <p:cTn id="74" presetID="49" presetClass="entr" presetSubtype="0" decel="100000" fill="hold" grpId="1" nodeType="with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360"/>
                                          </p:val>
                                        </p:tav>
                                        <p:tav tm="100000">
                                          <p:val>
                                            <p:fltVal val="0"/>
                                          </p:val>
                                        </p:tav>
                                      </p:tavLst>
                                    </p:anim>
                                    <p:animEffect transition="in" filter="fade">
                                      <p:cBhvr>
                                        <p:cTn id="79" dur="1000"/>
                                        <p:tgtEl>
                                          <p:spTgt spid="36"/>
                                        </p:tgtEl>
                                      </p:cBhvr>
                                    </p:animEffect>
                                  </p:childTnLst>
                                </p:cTn>
                              </p:par>
                              <p:par>
                                <p:cTn id="80" presetID="49" presetClass="entr" presetSubtype="0" decel="100000" fill="hold" grpId="1" nodeType="withEffect">
                                  <p:stCondLst>
                                    <p:cond delay="0"/>
                                  </p:stCondLst>
                                  <p:childTnLst>
                                    <p:set>
                                      <p:cBhvr>
                                        <p:cTn id="81" dur="1" fill="hold">
                                          <p:stCondLst>
                                            <p:cond delay="0"/>
                                          </p:stCondLst>
                                        </p:cTn>
                                        <p:tgtEl>
                                          <p:spTgt spid="37"/>
                                        </p:tgtEl>
                                        <p:attrNameLst>
                                          <p:attrName>style.visibility</p:attrName>
                                        </p:attrNameLst>
                                      </p:cBhvr>
                                      <p:to>
                                        <p:strVal val="visible"/>
                                      </p:to>
                                    </p:set>
                                    <p:anim calcmode="lin" valueType="num">
                                      <p:cBhvr>
                                        <p:cTn id="82" dur="1000" fill="hold"/>
                                        <p:tgtEl>
                                          <p:spTgt spid="37"/>
                                        </p:tgtEl>
                                        <p:attrNameLst>
                                          <p:attrName>ppt_w</p:attrName>
                                        </p:attrNameLst>
                                      </p:cBhvr>
                                      <p:tavLst>
                                        <p:tav tm="0">
                                          <p:val>
                                            <p:fltVal val="0"/>
                                          </p:val>
                                        </p:tav>
                                        <p:tav tm="100000">
                                          <p:val>
                                            <p:strVal val="#ppt_w"/>
                                          </p:val>
                                        </p:tav>
                                      </p:tavLst>
                                    </p:anim>
                                    <p:anim calcmode="lin" valueType="num">
                                      <p:cBhvr>
                                        <p:cTn id="83" dur="1000" fill="hold"/>
                                        <p:tgtEl>
                                          <p:spTgt spid="37"/>
                                        </p:tgtEl>
                                        <p:attrNameLst>
                                          <p:attrName>ppt_h</p:attrName>
                                        </p:attrNameLst>
                                      </p:cBhvr>
                                      <p:tavLst>
                                        <p:tav tm="0">
                                          <p:val>
                                            <p:fltVal val="0"/>
                                          </p:val>
                                        </p:tav>
                                        <p:tav tm="100000">
                                          <p:val>
                                            <p:strVal val="#ppt_h"/>
                                          </p:val>
                                        </p:tav>
                                      </p:tavLst>
                                    </p:anim>
                                    <p:anim calcmode="lin" valueType="num">
                                      <p:cBhvr>
                                        <p:cTn id="84" dur="1000" fill="hold"/>
                                        <p:tgtEl>
                                          <p:spTgt spid="37"/>
                                        </p:tgtEl>
                                        <p:attrNameLst>
                                          <p:attrName>style.rotation</p:attrName>
                                        </p:attrNameLst>
                                      </p:cBhvr>
                                      <p:tavLst>
                                        <p:tav tm="0">
                                          <p:val>
                                            <p:fltVal val="360"/>
                                          </p:val>
                                        </p:tav>
                                        <p:tav tm="100000">
                                          <p:val>
                                            <p:fltVal val="0"/>
                                          </p:val>
                                        </p:tav>
                                      </p:tavLst>
                                    </p:anim>
                                    <p:animEffect transition="in" filter="fade">
                                      <p:cBhvr>
                                        <p:cTn id="85" dur="1000"/>
                                        <p:tgtEl>
                                          <p:spTgt spid="37"/>
                                        </p:tgtEl>
                                      </p:cBhvr>
                                    </p:animEffect>
                                  </p:childTnLst>
                                </p:cTn>
                              </p:par>
                              <p:par>
                                <p:cTn id="86" presetID="49" presetClass="entr" presetSubtype="0" decel="100000" fill="hold" grpId="1" nodeType="withEffect">
                                  <p:stCondLst>
                                    <p:cond delay="0"/>
                                  </p:stCondLst>
                                  <p:childTnLst>
                                    <p:set>
                                      <p:cBhvr>
                                        <p:cTn id="87" dur="1" fill="hold">
                                          <p:stCondLst>
                                            <p:cond delay="0"/>
                                          </p:stCondLst>
                                        </p:cTn>
                                        <p:tgtEl>
                                          <p:spTgt spid="38"/>
                                        </p:tgtEl>
                                        <p:attrNameLst>
                                          <p:attrName>style.visibility</p:attrName>
                                        </p:attrNameLst>
                                      </p:cBhvr>
                                      <p:to>
                                        <p:strVal val="visible"/>
                                      </p:to>
                                    </p:set>
                                    <p:anim calcmode="lin" valueType="num">
                                      <p:cBhvr>
                                        <p:cTn id="88" dur="1000" fill="hold"/>
                                        <p:tgtEl>
                                          <p:spTgt spid="38"/>
                                        </p:tgtEl>
                                        <p:attrNameLst>
                                          <p:attrName>ppt_w</p:attrName>
                                        </p:attrNameLst>
                                      </p:cBhvr>
                                      <p:tavLst>
                                        <p:tav tm="0">
                                          <p:val>
                                            <p:fltVal val="0"/>
                                          </p:val>
                                        </p:tav>
                                        <p:tav tm="100000">
                                          <p:val>
                                            <p:strVal val="#ppt_w"/>
                                          </p:val>
                                        </p:tav>
                                      </p:tavLst>
                                    </p:anim>
                                    <p:anim calcmode="lin" valueType="num">
                                      <p:cBhvr>
                                        <p:cTn id="89" dur="1000" fill="hold"/>
                                        <p:tgtEl>
                                          <p:spTgt spid="38"/>
                                        </p:tgtEl>
                                        <p:attrNameLst>
                                          <p:attrName>ppt_h</p:attrName>
                                        </p:attrNameLst>
                                      </p:cBhvr>
                                      <p:tavLst>
                                        <p:tav tm="0">
                                          <p:val>
                                            <p:fltVal val="0"/>
                                          </p:val>
                                        </p:tav>
                                        <p:tav tm="100000">
                                          <p:val>
                                            <p:strVal val="#ppt_h"/>
                                          </p:val>
                                        </p:tav>
                                      </p:tavLst>
                                    </p:anim>
                                    <p:anim calcmode="lin" valueType="num">
                                      <p:cBhvr>
                                        <p:cTn id="90" dur="1000" fill="hold"/>
                                        <p:tgtEl>
                                          <p:spTgt spid="38"/>
                                        </p:tgtEl>
                                        <p:attrNameLst>
                                          <p:attrName>style.rotation</p:attrName>
                                        </p:attrNameLst>
                                      </p:cBhvr>
                                      <p:tavLst>
                                        <p:tav tm="0">
                                          <p:val>
                                            <p:fltVal val="360"/>
                                          </p:val>
                                        </p:tav>
                                        <p:tav tm="100000">
                                          <p:val>
                                            <p:fltVal val="0"/>
                                          </p:val>
                                        </p:tav>
                                      </p:tavLst>
                                    </p:anim>
                                    <p:animEffect transition="in" filter="fade">
                                      <p:cBhvr>
                                        <p:cTn id="91" dur="1000"/>
                                        <p:tgtEl>
                                          <p:spTgt spid="38"/>
                                        </p:tgtEl>
                                      </p:cBhvr>
                                    </p:animEffect>
                                  </p:childTnLst>
                                </p:cTn>
                              </p:par>
                              <p:par>
                                <p:cTn id="92" presetID="49" presetClass="entr" presetSubtype="0" decel="100000" fill="hold" grpId="1" nodeType="withEffect">
                                  <p:stCondLst>
                                    <p:cond delay="0"/>
                                  </p:stCondLst>
                                  <p:childTnLst>
                                    <p:set>
                                      <p:cBhvr>
                                        <p:cTn id="93" dur="1" fill="hold">
                                          <p:stCondLst>
                                            <p:cond delay="0"/>
                                          </p:stCondLst>
                                        </p:cTn>
                                        <p:tgtEl>
                                          <p:spTgt spid="39"/>
                                        </p:tgtEl>
                                        <p:attrNameLst>
                                          <p:attrName>style.visibility</p:attrName>
                                        </p:attrNameLst>
                                      </p:cBhvr>
                                      <p:to>
                                        <p:strVal val="visible"/>
                                      </p:to>
                                    </p:set>
                                    <p:anim calcmode="lin" valueType="num">
                                      <p:cBhvr>
                                        <p:cTn id="94" dur="1000" fill="hold"/>
                                        <p:tgtEl>
                                          <p:spTgt spid="39"/>
                                        </p:tgtEl>
                                        <p:attrNameLst>
                                          <p:attrName>ppt_w</p:attrName>
                                        </p:attrNameLst>
                                      </p:cBhvr>
                                      <p:tavLst>
                                        <p:tav tm="0">
                                          <p:val>
                                            <p:fltVal val="0"/>
                                          </p:val>
                                        </p:tav>
                                        <p:tav tm="100000">
                                          <p:val>
                                            <p:strVal val="#ppt_w"/>
                                          </p:val>
                                        </p:tav>
                                      </p:tavLst>
                                    </p:anim>
                                    <p:anim calcmode="lin" valueType="num">
                                      <p:cBhvr>
                                        <p:cTn id="95" dur="1000" fill="hold"/>
                                        <p:tgtEl>
                                          <p:spTgt spid="39"/>
                                        </p:tgtEl>
                                        <p:attrNameLst>
                                          <p:attrName>ppt_h</p:attrName>
                                        </p:attrNameLst>
                                      </p:cBhvr>
                                      <p:tavLst>
                                        <p:tav tm="0">
                                          <p:val>
                                            <p:fltVal val="0"/>
                                          </p:val>
                                        </p:tav>
                                        <p:tav tm="100000">
                                          <p:val>
                                            <p:strVal val="#ppt_h"/>
                                          </p:val>
                                        </p:tav>
                                      </p:tavLst>
                                    </p:anim>
                                    <p:anim calcmode="lin" valueType="num">
                                      <p:cBhvr>
                                        <p:cTn id="96" dur="1000" fill="hold"/>
                                        <p:tgtEl>
                                          <p:spTgt spid="39"/>
                                        </p:tgtEl>
                                        <p:attrNameLst>
                                          <p:attrName>style.rotation</p:attrName>
                                        </p:attrNameLst>
                                      </p:cBhvr>
                                      <p:tavLst>
                                        <p:tav tm="0">
                                          <p:val>
                                            <p:fltVal val="360"/>
                                          </p:val>
                                        </p:tav>
                                        <p:tav tm="100000">
                                          <p:val>
                                            <p:fltVal val="0"/>
                                          </p:val>
                                        </p:tav>
                                      </p:tavLst>
                                    </p:anim>
                                    <p:animEffect transition="in" filter="fade">
                                      <p:cBhvr>
                                        <p:cTn id="97" dur="1000"/>
                                        <p:tgtEl>
                                          <p:spTgt spid="39"/>
                                        </p:tgtEl>
                                      </p:cBhvr>
                                    </p:animEffect>
                                  </p:childTnLst>
                                </p:cTn>
                              </p:par>
                              <p:par>
                                <p:cTn id="98" presetID="49" presetClass="entr" presetSubtype="0" decel="100000" fill="hold" grpId="1" nodeType="withEffect">
                                  <p:stCondLst>
                                    <p:cond delay="0"/>
                                  </p:stCondLst>
                                  <p:childTnLst>
                                    <p:set>
                                      <p:cBhvr>
                                        <p:cTn id="99" dur="1" fill="hold">
                                          <p:stCondLst>
                                            <p:cond delay="0"/>
                                          </p:stCondLst>
                                        </p:cTn>
                                        <p:tgtEl>
                                          <p:spTgt spid="41">
                                            <p:txEl>
                                              <p:pRg st="0" end="0"/>
                                            </p:txEl>
                                          </p:spTgt>
                                        </p:tgtEl>
                                        <p:attrNameLst>
                                          <p:attrName>style.visibility</p:attrName>
                                        </p:attrNameLst>
                                      </p:cBhvr>
                                      <p:to>
                                        <p:strVal val="visible"/>
                                      </p:to>
                                    </p:set>
                                    <p:anim calcmode="lin" valueType="num">
                                      <p:cBhvr>
                                        <p:cTn id="100" dur="10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101" dur="1000" fill="hold"/>
                                        <p:tgtEl>
                                          <p:spTgt spid="41">
                                            <p:txEl>
                                              <p:pRg st="0" end="0"/>
                                            </p:txEl>
                                          </p:spTgt>
                                        </p:tgtEl>
                                        <p:attrNameLst>
                                          <p:attrName>ppt_h</p:attrName>
                                        </p:attrNameLst>
                                      </p:cBhvr>
                                      <p:tavLst>
                                        <p:tav tm="0">
                                          <p:val>
                                            <p:fltVal val="0"/>
                                          </p:val>
                                        </p:tav>
                                        <p:tav tm="100000">
                                          <p:val>
                                            <p:strVal val="#ppt_h"/>
                                          </p:val>
                                        </p:tav>
                                      </p:tavLst>
                                    </p:anim>
                                    <p:anim calcmode="lin" valueType="num">
                                      <p:cBhvr>
                                        <p:cTn id="102" dur="1000" fill="hold"/>
                                        <p:tgtEl>
                                          <p:spTgt spid="41">
                                            <p:txEl>
                                              <p:pRg st="0" end="0"/>
                                            </p:txEl>
                                          </p:spTgt>
                                        </p:tgtEl>
                                        <p:attrNameLst>
                                          <p:attrName>style.rotation</p:attrName>
                                        </p:attrNameLst>
                                      </p:cBhvr>
                                      <p:tavLst>
                                        <p:tav tm="0">
                                          <p:val>
                                            <p:fltVal val="360"/>
                                          </p:val>
                                        </p:tav>
                                        <p:tav tm="100000">
                                          <p:val>
                                            <p:fltVal val="0"/>
                                          </p:val>
                                        </p:tav>
                                      </p:tavLst>
                                    </p:anim>
                                    <p:animEffect transition="in" filter="fade">
                                      <p:cBhvr>
                                        <p:cTn id="103" dur="1000"/>
                                        <p:tgtEl>
                                          <p:spTgt spid="41">
                                            <p:txEl>
                                              <p:pRg st="0" end="0"/>
                                            </p:txEl>
                                          </p:spTgt>
                                        </p:tgtEl>
                                      </p:cBhvr>
                                    </p:animEffect>
                                  </p:childTnLst>
                                </p:cTn>
                              </p:par>
                              <p:par>
                                <p:cTn id="104" presetID="49" presetClass="entr" presetSubtype="0" decel="100000" fill="hold" grpId="1" nodeType="withEffect">
                                  <p:stCondLst>
                                    <p:cond delay="0"/>
                                  </p:stCondLst>
                                  <p:childTnLst>
                                    <p:set>
                                      <p:cBhvr>
                                        <p:cTn id="105" dur="1" fill="hold">
                                          <p:stCondLst>
                                            <p:cond delay="0"/>
                                          </p:stCondLst>
                                        </p:cTn>
                                        <p:tgtEl>
                                          <p:spTgt spid="42">
                                            <p:txEl>
                                              <p:pRg st="0" end="0"/>
                                            </p:txEl>
                                          </p:spTgt>
                                        </p:tgtEl>
                                        <p:attrNameLst>
                                          <p:attrName>style.visibility</p:attrName>
                                        </p:attrNameLst>
                                      </p:cBhvr>
                                      <p:to>
                                        <p:strVal val="visible"/>
                                      </p:to>
                                    </p:set>
                                    <p:anim calcmode="lin" valueType="num">
                                      <p:cBhvr>
                                        <p:cTn id="106" dur="1000" fill="hold"/>
                                        <p:tgtEl>
                                          <p:spTgt spid="42">
                                            <p:txEl>
                                              <p:pRg st="0" end="0"/>
                                            </p:txEl>
                                          </p:spTgt>
                                        </p:tgtEl>
                                        <p:attrNameLst>
                                          <p:attrName>ppt_w</p:attrName>
                                        </p:attrNameLst>
                                      </p:cBhvr>
                                      <p:tavLst>
                                        <p:tav tm="0">
                                          <p:val>
                                            <p:fltVal val="0"/>
                                          </p:val>
                                        </p:tav>
                                        <p:tav tm="100000">
                                          <p:val>
                                            <p:strVal val="#ppt_w"/>
                                          </p:val>
                                        </p:tav>
                                      </p:tavLst>
                                    </p:anim>
                                    <p:anim calcmode="lin" valueType="num">
                                      <p:cBhvr>
                                        <p:cTn id="107" dur="1000" fill="hold"/>
                                        <p:tgtEl>
                                          <p:spTgt spid="42">
                                            <p:txEl>
                                              <p:pRg st="0" end="0"/>
                                            </p:txEl>
                                          </p:spTgt>
                                        </p:tgtEl>
                                        <p:attrNameLst>
                                          <p:attrName>ppt_h</p:attrName>
                                        </p:attrNameLst>
                                      </p:cBhvr>
                                      <p:tavLst>
                                        <p:tav tm="0">
                                          <p:val>
                                            <p:fltVal val="0"/>
                                          </p:val>
                                        </p:tav>
                                        <p:tav tm="100000">
                                          <p:val>
                                            <p:strVal val="#ppt_h"/>
                                          </p:val>
                                        </p:tav>
                                      </p:tavLst>
                                    </p:anim>
                                    <p:anim calcmode="lin" valueType="num">
                                      <p:cBhvr>
                                        <p:cTn id="108" dur="1000" fill="hold"/>
                                        <p:tgtEl>
                                          <p:spTgt spid="42">
                                            <p:txEl>
                                              <p:pRg st="0" end="0"/>
                                            </p:txEl>
                                          </p:spTgt>
                                        </p:tgtEl>
                                        <p:attrNameLst>
                                          <p:attrName>style.rotation</p:attrName>
                                        </p:attrNameLst>
                                      </p:cBhvr>
                                      <p:tavLst>
                                        <p:tav tm="0">
                                          <p:val>
                                            <p:fltVal val="360"/>
                                          </p:val>
                                        </p:tav>
                                        <p:tav tm="100000">
                                          <p:val>
                                            <p:fltVal val="0"/>
                                          </p:val>
                                        </p:tav>
                                      </p:tavLst>
                                    </p:anim>
                                    <p:animEffect transition="in" filter="fade">
                                      <p:cBhvr>
                                        <p:cTn id="109" dur="1000"/>
                                        <p:tgtEl>
                                          <p:spTgt spid="42">
                                            <p:txEl>
                                              <p:pRg st="0" end="0"/>
                                            </p:txEl>
                                          </p:spTgt>
                                        </p:tgtEl>
                                      </p:cBhvr>
                                    </p:animEffect>
                                  </p:childTnLst>
                                </p:cTn>
                              </p:par>
                              <p:par>
                                <p:cTn id="110" presetID="49" presetClass="entr" presetSubtype="0" decel="100000" fill="hold" grpId="1" nodeType="withEffect">
                                  <p:stCondLst>
                                    <p:cond delay="0"/>
                                  </p:stCondLst>
                                  <p:childTnLst>
                                    <p:set>
                                      <p:cBhvr>
                                        <p:cTn id="111" dur="1" fill="hold">
                                          <p:stCondLst>
                                            <p:cond delay="0"/>
                                          </p:stCondLst>
                                        </p:cTn>
                                        <p:tgtEl>
                                          <p:spTgt spid="45">
                                            <p:txEl>
                                              <p:pRg st="0" end="0"/>
                                            </p:txEl>
                                          </p:spTgt>
                                        </p:tgtEl>
                                        <p:attrNameLst>
                                          <p:attrName>style.visibility</p:attrName>
                                        </p:attrNameLst>
                                      </p:cBhvr>
                                      <p:to>
                                        <p:strVal val="visible"/>
                                      </p:to>
                                    </p:set>
                                    <p:anim calcmode="lin" valueType="num">
                                      <p:cBhvr>
                                        <p:cTn id="112" dur="1000" fill="hold"/>
                                        <p:tgtEl>
                                          <p:spTgt spid="45">
                                            <p:txEl>
                                              <p:pRg st="0" end="0"/>
                                            </p:txEl>
                                          </p:spTgt>
                                        </p:tgtEl>
                                        <p:attrNameLst>
                                          <p:attrName>ppt_w</p:attrName>
                                        </p:attrNameLst>
                                      </p:cBhvr>
                                      <p:tavLst>
                                        <p:tav tm="0">
                                          <p:val>
                                            <p:fltVal val="0"/>
                                          </p:val>
                                        </p:tav>
                                        <p:tav tm="100000">
                                          <p:val>
                                            <p:strVal val="#ppt_w"/>
                                          </p:val>
                                        </p:tav>
                                      </p:tavLst>
                                    </p:anim>
                                    <p:anim calcmode="lin" valueType="num">
                                      <p:cBhvr>
                                        <p:cTn id="113" dur="1000" fill="hold"/>
                                        <p:tgtEl>
                                          <p:spTgt spid="45">
                                            <p:txEl>
                                              <p:pRg st="0" end="0"/>
                                            </p:txEl>
                                          </p:spTgt>
                                        </p:tgtEl>
                                        <p:attrNameLst>
                                          <p:attrName>ppt_h</p:attrName>
                                        </p:attrNameLst>
                                      </p:cBhvr>
                                      <p:tavLst>
                                        <p:tav tm="0">
                                          <p:val>
                                            <p:fltVal val="0"/>
                                          </p:val>
                                        </p:tav>
                                        <p:tav tm="100000">
                                          <p:val>
                                            <p:strVal val="#ppt_h"/>
                                          </p:val>
                                        </p:tav>
                                      </p:tavLst>
                                    </p:anim>
                                    <p:anim calcmode="lin" valueType="num">
                                      <p:cBhvr>
                                        <p:cTn id="114" dur="1000" fill="hold"/>
                                        <p:tgtEl>
                                          <p:spTgt spid="45">
                                            <p:txEl>
                                              <p:pRg st="0" end="0"/>
                                            </p:txEl>
                                          </p:spTgt>
                                        </p:tgtEl>
                                        <p:attrNameLst>
                                          <p:attrName>style.rotation</p:attrName>
                                        </p:attrNameLst>
                                      </p:cBhvr>
                                      <p:tavLst>
                                        <p:tav tm="0">
                                          <p:val>
                                            <p:fltVal val="360"/>
                                          </p:val>
                                        </p:tav>
                                        <p:tav tm="100000">
                                          <p:val>
                                            <p:fltVal val="0"/>
                                          </p:val>
                                        </p:tav>
                                      </p:tavLst>
                                    </p:anim>
                                    <p:animEffect transition="in" filter="fade">
                                      <p:cBhvr>
                                        <p:cTn id="115" dur="1000"/>
                                        <p:tgtEl>
                                          <p:spTgt spid="45">
                                            <p:txEl>
                                              <p:pRg st="0" end="0"/>
                                            </p:txEl>
                                          </p:spTgt>
                                        </p:tgtEl>
                                      </p:cBhvr>
                                    </p:animEffect>
                                  </p:childTnLst>
                                </p:cTn>
                              </p:par>
                              <p:par>
                                <p:cTn id="116" presetID="49" presetClass="entr" presetSubtype="0" decel="100000" fill="hold" grpId="1" nodeType="withEffect">
                                  <p:stCondLst>
                                    <p:cond delay="0"/>
                                  </p:stCondLst>
                                  <p:childTnLst>
                                    <p:set>
                                      <p:cBhvr>
                                        <p:cTn id="117" dur="1" fill="hold">
                                          <p:stCondLst>
                                            <p:cond delay="0"/>
                                          </p:stCondLst>
                                        </p:cTn>
                                        <p:tgtEl>
                                          <p:spTgt spid="46">
                                            <p:txEl>
                                              <p:pRg st="0" end="0"/>
                                            </p:txEl>
                                          </p:spTgt>
                                        </p:tgtEl>
                                        <p:attrNameLst>
                                          <p:attrName>style.visibility</p:attrName>
                                        </p:attrNameLst>
                                      </p:cBhvr>
                                      <p:to>
                                        <p:strVal val="visible"/>
                                      </p:to>
                                    </p:set>
                                    <p:anim calcmode="lin" valueType="num">
                                      <p:cBhvr>
                                        <p:cTn id="118" dur="1000" fill="hold"/>
                                        <p:tgtEl>
                                          <p:spTgt spid="46">
                                            <p:txEl>
                                              <p:pRg st="0" end="0"/>
                                            </p:txEl>
                                          </p:spTgt>
                                        </p:tgtEl>
                                        <p:attrNameLst>
                                          <p:attrName>ppt_w</p:attrName>
                                        </p:attrNameLst>
                                      </p:cBhvr>
                                      <p:tavLst>
                                        <p:tav tm="0">
                                          <p:val>
                                            <p:fltVal val="0"/>
                                          </p:val>
                                        </p:tav>
                                        <p:tav tm="100000">
                                          <p:val>
                                            <p:strVal val="#ppt_w"/>
                                          </p:val>
                                        </p:tav>
                                      </p:tavLst>
                                    </p:anim>
                                    <p:anim calcmode="lin" valueType="num">
                                      <p:cBhvr>
                                        <p:cTn id="119" dur="1000" fill="hold"/>
                                        <p:tgtEl>
                                          <p:spTgt spid="46">
                                            <p:txEl>
                                              <p:pRg st="0" end="0"/>
                                            </p:txEl>
                                          </p:spTgt>
                                        </p:tgtEl>
                                        <p:attrNameLst>
                                          <p:attrName>ppt_h</p:attrName>
                                        </p:attrNameLst>
                                      </p:cBhvr>
                                      <p:tavLst>
                                        <p:tav tm="0">
                                          <p:val>
                                            <p:fltVal val="0"/>
                                          </p:val>
                                        </p:tav>
                                        <p:tav tm="100000">
                                          <p:val>
                                            <p:strVal val="#ppt_h"/>
                                          </p:val>
                                        </p:tav>
                                      </p:tavLst>
                                    </p:anim>
                                    <p:anim calcmode="lin" valueType="num">
                                      <p:cBhvr>
                                        <p:cTn id="120" dur="1000" fill="hold"/>
                                        <p:tgtEl>
                                          <p:spTgt spid="46">
                                            <p:txEl>
                                              <p:pRg st="0" end="0"/>
                                            </p:txEl>
                                          </p:spTgt>
                                        </p:tgtEl>
                                        <p:attrNameLst>
                                          <p:attrName>style.rotation</p:attrName>
                                        </p:attrNameLst>
                                      </p:cBhvr>
                                      <p:tavLst>
                                        <p:tav tm="0">
                                          <p:val>
                                            <p:fltVal val="360"/>
                                          </p:val>
                                        </p:tav>
                                        <p:tav tm="100000">
                                          <p:val>
                                            <p:fltVal val="0"/>
                                          </p:val>
                                        </p:tav>
                                      </p:tavLst>
                                    </p:anim>
                                    <p:animEffect transition="in" filter="fade">
                                      <p:cBhvr>
                                        <p:cTn id="121" dur="1000"/>
                                        <p:tgtEl>
                                          <p:spTgt spid="46">
                                            <p:txEl>
                                              <p:pRg st="0" end="0"/>
                                            </p:txEl>
                                          </p:spTgt>
                                        </p:tgtEl>
                                      </p:cBhvr>
                                    </p:animEffect>
                                  </p:childTnLst>
                                </p:cTn>
                              </p:par>
                              <p:par>
                                <p:cTn id="122" presetID="49" presetClass="entr" presetSubtype="0" decel="100000" fill="hold" grpId="1" nodeType="withEffect">
                                  <p:stCondLst>
                                    <p:cond delay="0"/>
                                  </p:stCondLst>
                                  <p:childTnLst>
                                    <p:set>
                                      <p:cBhvr>
                                        <p:cTn id="123" dur="1" fill="hold">
                                          <p:stCondLst>
                                            <p:cond delay="0"/>
                                          </p:stCondLst>
                                        </p:cTn>
                                        <p:tgtEl>
                                          <p:spTgt spid="47">
                                            <p:txEl>
                                              <p:pRg st="0" end="0"/>
                                            </p:txEl>
                                          </p:spTgt>
                                        </p:tgtEl>
                                        <p:attrNameLst>
                                          <p:attrName>style.visibility</p:attrName>
                                        </p:attrNameLst>
                                      </p:cBhvr>
                                      <p:to>
                                        <p:strVal val="visible"/>
                                      </p:to>
                                    </p:set>
                                    <p:anim calcmode="lin" valueType="num">
                                      <p:cBhvr>
                                        <p:cTn id="124" dur="10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125" dur="1000" fill="hold"/>
                                        <p:tgtEl>
                                          <p:spTgt spid="47">
                                            <p:txEl>
                                              <p:pRg st="0" end="0"/>
                                            </p:txEl>
                                          </p:spTgt>
                                        </p:tgtEl>
                                        <p:attrNameLst>
                                          <p:attrName>ppt_h</p:attrName>
                                        </p:attrNameLst>
                                      </p:cBhvr>
                                      <p:tavLst>
                                        <p:tav tm="0">
                                          <p:val>
                                            <p:fltVal val="0"/>
                                          </p:val>
                                        </p:tav>
                                        <p:tav tm="100000">
                                          <p:val>
                                            <p:strVal val="#ppt_h"/>
                                          </p:val>
                                        </p:tav>
                                      </p:tavLst>
                                    </p:anim>
                                    <p:anim calcmode="lin" valueType="num">
                                      <p:cBhvr>
                                        <p:cTn id="126" dur="1000" fill="hold"/>
                                        <p:tgtEl>
                                          <p:spTgt spid="47">
                                            <p:txEl>
                                              <p:pRg st="0" end="0"/>
                                            </p:txEl>
                                          </p:spTgt>
                                        </p:tgtEl>
                                        <p:attrNameLst>
                                          <p:attrName>style.rotation</p:attrName>
                                        </p:attrNameLst>
                                      </p:cBhvr>
                                      <p:tavLst>
                                        <p:tav tm="0">
                                          <p:val>
                                            <p:fltVal val="360"/>
                                          </p:val>
                                        </p:tav>
                                        <p:tav tm="100000">
                                          <p:val>
                                            <p:fltVal val="0"/>
                                          </p:val>
                                        </p:tav>
                                      </p:tavLst>
                                    </p:anim>
                                    <p:animEffect transition="in" filter="fade">
                                      <p:cBhvr>
                                        <p:cTn id="127" dur="1000"/>
                                        <p:tgtEl>
                                          <p:spTgt spid="47">
                                            <p:txEl>
                                              <p:pRg st="0" end="0"/>
                                            </p:txEl>
                                          </p:spTgt>
                                        </p:tgtEl>
                                      </p:cBhvr>
                                    </p:animEffect>
                                  </p:childTnLst>
                                </p:cTn>
                              </p:par>
                              <p:par>
                                <p:cTn id="128" presetID="49" presetClass="entr" presetSubtype="0" decel="100000" fill="hold" grpId="1" nodeType="withEffect">
                                  <p:stCondLst>
                                    <p:cond delay="0"/>
                                  </p:stCondLst>
                                  <p:childTnLst>
                                    <p:set>
                                      <p:cBhvr>
                                        <p:cTn id="129" dur="1" fill="hold">
                                          <p:stCondLst>
                                            <p:cond delay="0"/>
                                          </p:stCondLst>
                                        </p:cTn>
                                        <p:tgtEl>
                                          <p:spTgt spid="48">
                                            <p:txEl>
                                              <p:pRg st="0" end="0"/>
                                            </p:txEl>
                                          </p:spTgt>
                                        </p:tgtEl>
                                        <p:attrNameLst>
                                          <p:attrName>style.visibility</p:attrName>
                                        </p:attrNameLst>
                                      </p:cBhvr>
                                      <p:to>
                                        <p:strVal val="visible"/>
                                      </p:to>
                                    </p:set>
                                    <p:anim calcmode="lin" valueType="num">
                                      <p:cBhvr>
                                        <p:cTn id="130" dur="1000" fill="hold"/>
                                        <p:tgtEl>
                                          <p:spTgt spid="48">
                                            <p:txEl>
                                              <p:pRg st="0" end="0"/>
                                            </p:txEl>
                                          </p:spTgt>
                                        </p:tgtEl>
                                        <p:attrNameLst>
                                          <p:attrName>ppt_w</p:attrName>
                                        </p:attrNameLst>
                                      </p:cBhvr>
                                      <p:tavLst>
                                        <p:tav tm="0">
                                          <p:val>
                                            <p:fltVal val="0"/>
                                          </p:val>
                                        </p:tav>
                                        <p:tav tm="100000">
                                          <p:val>
                                            <p:strVal val="#ppt_w"/>
                                          </p:val>
                                        </p:tav>
                                      </p:tavLst>
                                    </p:anim>
                                    <p:anim calcmode="lin" valueType="num">
                                      <p:cBhvr>
                                        <p:cTn id="131" dur="1000" fill="hold"/>
                                        <p:tgtEl>
                                          <p:spTgt spid="48">
                                            <p:txEl>
                                              <p:pRg st="0" end="0"/>
                                            </p:txEl>
                                          </p:spTgt>
                                        </p:tgtEl>
                                        <p:attrNameLst>
                                          <p:attrName>ppt_h</p:attrName>
                                        </p:attrNameLst>
                                      </p:cBhvr>
                                      <p:tavLst>
                                        <p:tav tm="0">
                                          <p:val>
                                            <p:fltVal val="0"/>
                                          </p:val>
                                        </p:tav>
                                        <p:tav tm="100000">
                                          <p:val>
                                            <p:strVal val="#ppt_h"/>
                                          </p:val>
                                        </p:tav>
                                      </p:tavLst>
                                    </p:anim>
                                    <p:anim calcmode="lin" valueType="num">
                                      <p:cBhvr>
                                        <p:cTn id="132" dur="1000" fill="hold"/>
                                        <p:tgtEl>
                                          <p:spTgt spid="48">
                                            <p:txEl>
                                              <p:pRg st="0" end="0"/>
                                            </p:txEl>
                                          </p:spTgt>
                                        </p:tgtEl>
                                        <p:attrNameLst>
                                          <p:attrName>style.rotation</p:attrName>
                                        </p:attrNameLst>
                                      </p:cBhvr>
                                      <p:tavLst>
                                        <p:tav tm="0">
                                          <p:val>
                                            <p:fltVal val="360"/>
                                          </p:val>
                                        </p:tav>
                                        <p:tav tm="100000">
                                          <p:val>
                                            <p:fltVal val="0"/>
                                          </p:val>
                                        </p:tav>
                                      </p:tavLst>
                                    </p:anim>
                                    <p:animEffect transition="in" filter="fade">
                                      <p:cBhvr>
                                        <p:cTn id="133" dur="1000"/>
                                        <p:tgtEl>
                                          <p:spTgt spid="48">
                                            <p:txEl>
                                              <p:pRg st="0" end="0"/>
                                            </p:txEl>
                                          </p:spTgt>
                                        </p:tgtEl>
                                      </p:cBhvr>
                                    </p:animEffect>
                                  </p:childTnLst>
                                </p:cTn>
                              </p:par>
                            </p:childTnLst>
                          </p:cTn>
                        </p:par>
                        <p:par>
                          <p:cTn id="134" fill="hold">
                            <p:stCondLst>
                              <p:cond delay="3050"/>
                            </p:stCondLst>
                            <p:childTnLst>
                              <p:par>
                                <p:cTn id="135" presetID="22" presetClass="entr" presetSubtype="8" fill="hold" nodeType="afterEffect">
                                  <p:stCondLst>
                                    <p:cond delay="250"/>
                                  </p:stCondLst>
                                  <p:childTnLst>
                                    <p:set>
                                      <p:cBhvr>
                                        <p:cTn id="136" dur="1" fill="hold">
                                          <p:stCondLst>
                                            <p:cond delay="0"/>
                                          </p:stCondLst>
                                        </p:cTn>
                                        <p:tgtEl>
                                          <p:spTgt spid="66"/>
                                        </p:tgtEl>
                                        <p:attrNameLst>
                                          <p:attrName>style.visibility</p:attrName>
                                        </p:attrNameLst>
                                      </p:cBhvr>
                                      <p:to>
                                        <p:strVal val="visible"/>
                                      </p:to>
                                    </p:set>
                                    <p:animEffect transition="in" filter="wipe(left)">
                                      <p:cBhvr>
                                        <p:cTn id="137" dur="500"/>
                                        <p:tgtEl>
                                          <p:spTgt spid="66"/>
                                        </p:tgtEl>
                                      </p:cBhvr>
                                    </p:animEffect>
                                  </p:childTnLst>
                                </p:cTn>
                              </p:par>
                            </p:childTnLst>
                          </p:cTn>
                        </p:par>
                        <p:par>
                          <p:cTn id="138" fill="hold">
                            <p:stCondLst>
                              <p:cond delay="3800"/>
                            </p:stCondLst>
                            <p:childTnLst>
                              <p:par>
                                <p:cTn id="139" presetID="22" presetClass="entr" presetSubtype="8" fill="hold" grpId="0" nodeType="afterEffect">
                                  <p:stCondLst>
                                    <p:cond delay="0"/>
                                  </p:stCondLst>
                                  <p:childTnLst>
                                    <p:set>
                                      <p:cBhvr>
                                        <p:cTn id="140" dur="1" fill="hold">
                                          <p:stCondLst>
                                            <p:cond delay="0"/>
                                          </p:stCondLst>
                                        </p:cTn>
                                        <p:tgtEl>
                                          <p:spTgt spid="50">
                                            <p:txEl>
                                              <p:pRg st="0" end="0"/>
                                            </p:txEl>
                                          </p:spTgt>
                                        </p:tgtEl>
                                        <p:attrNameLst>
                                          <p:attrName>style.visibility</p:attrName>
                                        </p:attrNameLst>
                                      </p:cBhvr>
                                      <p:to>
                                        <p:strVal val="visible"/>
                                      </p:to>
                                    </p:set>
                                    <p:animEffect transition="in" filter="wipe(left)">
                                      <p:cBhvr>
                                        <p:cTn id="141" dur="500"/>
                                        <p:tgtEl>
                                          <p:spTgt spid="50">
                                            <p:txEl>
                                              <p:pRg st="0" end="0"/>
                                            </p:txEl>
                                          </p:spTgt>
                                        </p:tgtEl>
                                      </p:cBhvr>
                                    </p:animEffect>
                                  </p:childTnLst>
                                </p:cTn>
                              </p:par>
                            </p:childTnLst>
                          </p:cTn>
                        </p:par>
                        <p:par>
                          <p:cTn id="142" fill="hold">
                            <p:stCondLst>
                              <p:cond delay="4300"/>
                            </p:stCondLst>
                            <p:childTnLst>
                              <p:par>
                                <p:cTn id="143" presetID="10" presetClass="entr" presetSubtype="0" fill="hold" grpId="0" nodeType="afterEffect">
                                  <p:stCondLst>
                                    <p:cond delay="0"/>
                                  </p:stCondLst>
                                  <p:childTnLst>
                                    <p:set>
                                      <p:cBhvr>
                                        <p:cTn id="144" dur="1" fill="hold">
                                          <p:stCondLst>
                                            <p:cond delay="0"/>
                                          </p:stCondLst>
                                        </p:cTn>
                                        <p:tgtEl>
                                          <p:spTgt spid="49">
                                            <p:txEl>
                                              <p:pRg st="0" end="0"/>
                                            </p:txEl>
                                          </p:spTgt>
                                        </p:tgtEl>
                                        <p:attrNameLst>
                                          <p:attrName>style.visibility</p:attrName>
                                        </p:attrNameLst>
                                      </p:cBhvr>
                                      <p:to>
                                        <p:strVal val="visible"/>
                                      </p:to>
                                    </p:set>
                                    <p:animEffect transition="in" filter="fade">
                                      <p:cBhvr>
                                        <p:cTn id="145" dur="500"/>
                                        <p:tgtEl>
                                          <p:spTgt spid="49">
                                            <p:txEl>
                                              <p:pRg st="0" end="0"/>
                                            </p:txEl>
                                          </p:spTgt>
                                        </p:tgtEl>
                                      </p:cBhvr>
                                    </p:animEffect>
                                  </p:childTnLst>
                                </p:cTn>
                              </p:par>
                            </p:childTnLst>
                          </p:cTn>
                        </p:par>
                        <p:par>
                          <p:cTn id="146" fill="hold">
                            <p:stCondLst>
                              <p:cond delay="4800"/>
                            </p:stCondLst>
                            <p:childTnLst>
                              <p:par>
                                <p:cTn id="147" presetID="22" presetClass="entr" presetSubtype="8" fill="hold" nodeType="afterEffect">
                                  <p:stCondLst>
                                    <p:cond delay="250"/>
                                  </p:stCondLst>
                                  <p:childTnLst>
                                    <p:set>
                                      <p:cBhvr>
                                        <p:cTn id="148" dur="1" fill="hold">
                                          <p:stCondLst>
                                            <p:cond delay="0"/>
                                          </p:stCondLst>
                                        </p:cTn>
                                        <p:tgtEl>
                                          <p:spTgt spid="73"/>
                                        </p:tgtEl>
                                        <p:attrNameLst>
                                          <p:attrName>style.visibility</p:attrName>
                                        </p:attrNameLst>
                                      </p:cBhvr>
                                      <p:to>
                                        <p:strVal val="visible"/>
                                      </p:to>
                                    </p:set>
                                    <p:animEffect transition="in" filter="wipe(left)">
                                      <p:cBhvr>
                                        <p:cTn id="149" dur="500"/>
                                        <p:tgtEl>
                                          <p:spTgt spid="73"/>
                                        </p:tgtEl>
                                      </p:cBhvr>
                                    </p:animEffect>
                                  </p:childTnLst>
                                </p:cTn>
                              </p:par>
                            </p:childTnLst>
                          </p:cTn>
                        </p:par>
                        <p:par>
                          <p:cTn id="150" fill="hold">
                            <p:stCondLst>
                              <p:cond delay="5550"/>
                            </p:stCondLst>
                            <p:childTnLst>
                              <p:par>
                                <p:cTn id="151" presetID="22" presetClass="entr" presetSubtype="8" fill="hold" grpId="0" nodeType="afterEffect">
                                  <p:stCondLst>
                                    <p:cond delay="0"/>
                                  </p:stCondLst>
                                  <p:childTnLst>
                                    <p:set>
                                      <p:cBhvr>
                                        <p:cTn id="152" dur="1" fill="hold">
                                          <p:stCondLst>
                                            <p:cond delay="0"/>
                                          </p:stCondLst>
                                        </p:cTn>
                                        <p:tgtEl>
                                          <p:spTgt spid="56">
                                            <p:txEl>
                                              <p:pRg st="0" end="0"/>
                                            </p:txEl>
                                          </p:spTgt>
                                        </p:tgtEl>
                                        <p:attrNameLst>
                                          <p:attrName>style.visibility</p:attrName>
                                        </p:attrNameLst>
                                      </p:cBhvr>
                                      <p:to>
                                        <p:strVal val="visible"/>
                                      </p:to>
                                    </p:set>
                                    <p:animEffect transition="in" filter="wipe(left)">
                                      <p:cBhvr>
                                        <p:cTn id="153" dur="500"/>
                                        <p:tgtEl>
                                          <p:spTgt spid="56">
                                            <p:txEl>
                                              <p:pRg st="0" end="0"/>
                                            </p:txEl>
                                          </p:spTgt>
                                        </p:tgtEl>
                                      </p:cBhvr>
                                    </p:animEffect>
                                  </p:childTnLst>
                                </p:cTn>
                              </p:par>
                            </p:childTnLst>
                          </p:cTn>
                        </p:par>
                        <p:par>
                          <p:cTn id="154" fill="hold">
                            <p:stCondLst>
                              <p:cond delay="6050"/>
                            </p:stCondLst>
                            <p:childTnLst>
                              <p:par>
                                <p:cTn id="155" presetID="10" presetClass="entr" presetSubtype="0" fill="hold" grpId="0" nodeType="afterEffect">
                                  <p:stCondLst>
                                    <p:cond delay="0"/>
                                  </p:stCondLst>
                                  <p:childTnLst>
                                    <p:set>
                                      <p:cBhvr>
                                        <p:cTn id="156" dur="1" fill="hold">
                                          <p:stCondLst>
                                            <p:cond delay="0"/>
                                          </p:stCondLst>
                                        </p:cTn>
                                        <p:tgtEl>
                                          <p:spTgt spid="55">
                                            <p:txEl>
                                              <p:pRg st="0" end="0"/>
                                            </p:txEl>
                                          </p:spTgt>
                                        </p:tgtEl>
                                        <p:attrNameLst>
                                          <p:attrName>style.visibility</p:attrName>
                                        </p:attrNameLst>
                                      </p:cBhvr>
                                      <p:to>
                                        <p:strVal val="visible"/>
                                      </p:to>
                                    </p:set>
                                    <p:animEffect transition="in" filter="fade">
                                      <p:cBhvr>
                                        <p:cTn id="157" dur="500"/>
                                        <p:tgtEl>
                                          <p:spTgt spid="55">
                                            <p:txEl>
                                              <p:pRg st="0" end="0"/>
                                            </p:txEl>
                                          </p:spTgt>
                                        </p:tgtEl>
                                      </p:cBhvr>
                                    </p:animEffect>
                                  </p:childTnLst>
                                </p:cTn>
                              </p:par>
                            </p:childTnLst>
                          </p:cTn>
                        </p:par>
                        <p:par>
                          <p:cTn id="158" fill="hold">
                            <p:stCondLst>
                              <p:cond delay="6550"/>
                            </p:stCondLst>
                            <p:childTnLst>
                              <p:par>
                                <p:cTn id="159" presetID="22" presetClass="entr" presetSubtype="8" fill="hold" nodeType="afterEffect">
                                  <p:stCondLst>
                                    <p:cond delay="250"/>
                                  </p:stCondLst>
                                  <p:childTnLst>
                                    <p:set>
                                      <p:cBhvr>
                                        <p:cTn id="160" dur="1" fill="hold">
                                          <p:stCondLst>
                                            <p:cond delay="0"/>
                                          </p:stCondLst>
                                        </p:cTn>
                                        <p:tgtEl>
                                          <p:spTgt spid="76"/>
                                        </p:tgtEl>
                                        <p:attrNameLst>
                                          <p:attrName>style.visibility</p:attrName>
                                        </p:attrNameLst>
                                      </p:cBhvr>
                                      <p:to>
                                        <p:strVal val="visible"/>
                                      </p:to>
                                    </p:set>
                                    <p:animEffect transition="in" filter="wipe(left)">
                                      <p:cBhvr>
                                        <p:cTn id="161" dur="500"/>
                                        <p:tgtEl>
                                          <p:spTgt spid="76"/>
                                        </p:tgtEl>
                                      </p:cBhvr>
                                    </p:animEffect>
                                  </p:childTnLst>
                                </p:cTn>
                              </p:par>
                            </p:childTnLst>
                          </p:cTn>
                        </p:par>
                        <p:par>
                          <p:cTn id="162" fill="hold">
                            <p:stCondLst>
                              <p:cond delay="7300"/>
                            </p:stCondLst>
                            <p:childTnLst>
                              <p:par>
                                <p:cTn id="163" presetID="22" presetClass="entr" presetSubtype="8" fill="hold" grpId="0" nodeType="afterEffect">
                                  <p:stCondLst>
                                    <p:cond delay="0"/>
                                  </p:stCondLst>
                                  <p:childTnLst>
                                    <p:set>
                                      <p:cBhvr>
                                        <p:cTn id="164" dur="1" fill="hold">
                                          <p:stCondLst>
                                            <p:cond delay="0"/>
                                          </p:stCondLst>
                                        </p:cTn>
                                        <p:tgtEl>
                                          <p:spTgt spid="58">
                                            <p:txEl>
                                              <p:pRg st="0" end="0"/>
                                            </p:txEl>
                                          </p:spTgt>
                                        </p:tgtEl>
                                        <p:attrNameLst>
                                          <p:attrName>style.visibility</p:attrName>
                                        </p:attrNameLst>
                                      </p:cBhvr>
                                      <p:to>
                                        <p:strVal val="visible"/>
                                      </p:to>
                                    </p:set>
                                    <p:animEffect transition="in" filter="wipe(left)">
                                      <p:cBhvr>
                                        <p:cTn id="165" dur="500"/>
                                        <p:tgtEl>
                                          <p:spTgt spid="58">
                                            <p:txEl>
                                              <p:pRg st="0" end="0"/>
                                            </p:txEl>
                                          </p:spTgt>
                                        </p:tgtEl>
                                      </p:cBhvr>
                                    </p:animEffect>
                                  </p:childTnLst>
                                </p:cTn>
                              </p:par>
                            </p:childTnLst>
                          </p:cTn>
                        </p:par>
                        <p:par>
                          <p:cTn id="166" fill="hold">
                            <p:stCondLst>
                              <p:cond delay="7800"/>
                            </p:stCondLst>
                            <p:childTnLst>
                              <p:par>
                                <p:cTn id="167" presetID="10" presetClass="entr" presetSubtype="0" fill="hold" grpId="0" nodeType="afterEffect">
                                  <p:stCondLst>
                                    <p:cond delay="0"/>
                                  </p:stCondLst>
                                  <p:childTnLst>
                                    <p:set>
                                      <p:cBhvr>
                                        <p:cTn id="168" dur="1" fill="hold">
                                          <p:stCondLst>
                                            <p:cond delay="0"/>
                                          </p:stCondLst>
                                        </p:cTn>
                                        <p:tgtEl>
                                          <p:spTgt spid="57">
                                            <p:txEl>
                                              <p:pRg st="0" end="0"/>
                                            </p:txEl>
                                          </p:spTgt>
                                        </p:tgtEl>
                                        <p:attrNameLst>
                                          <p:attrName>style.visibility</p:attrName>
                                        </p:attrNameLst>
                                      </p:cBhvr>
                                      <p:to>
                                        <p:strVal val="visible"/>
                                      </p:to>
                                    </p:set>
                                    <p:animEffect transition="in" filter="fade">
                                      <p:cBhvr>
                                        <p:cTn id="169" dur="500"/>
                                        <p:tgtEl>
                                          <p:spTgt spid="57">
                                            <p:txEl>
                                              <p:pRg st="0" end="0"/>
                                            </p:txEl>
                                          </p:spTgt>
                                        </p:tgtEl>
                                      </p:cBhvr>
                                    </p:animEffect>
                                  </p:childTnLst>
                                </p:cTn>
                              </p:par>
                            </p:childTnLst>
                          </p:cTn>
                        </p:par>
                        <p:par>
                          <p:cTn id="170" fill="hold">
                            <p:stCondLst>
                              <p:cond delay="8300"/>
                            </p:stCondLst>
                            <p:childTnLst>
                              <p:par>
                                <p:cTn id="171" presetID="22" presetClass="entr" presetSubtype="2" fill="hold" nodeType="afterEffect">
                                  <p:stCondLst>
                                    <p:cond delay="250"/>
                                  </p:stCondLst>
                                  <p:childTnLst>
                                    <p:set>
                                      <p:cBhvr>
                                        <p:cTn id="172" dur="1" fill="hold">
                                          <p:stCondLst>
                                            <p:cond delay="0"/>
                                          </p:stCondLst>
                                        </p:cTn>
                                        <p:tgtEl>
                                          <p:spTgt spid="80"/>
                                        </p:tgtEl>
                                        <p:attrNameLst>
                                          <p:attrName>style.visibility</p:attrName>
                                        </p:attrNameLst>
                                      </p:cBhvr>
                                      <p:to>
                                        <p:strVal val="visible"/>
                                      </p:to>
                                    </p:set>
                                    <p:animEffect transition="in" filter="wipe(right)">
                                      <p:cBhvr>
                                        <p:cTn id="173" dur="500"/>
                                        <p:tgtEl>
                                          <p:spTgt spid="80"/>
                                        </p:tgtEl>
                                      </p:cBhvr>
                                    </p:animEffect>
                                  </p:childTnLst>
                                </p:cTn>
                              </p:par>
                            </p:childTnLst>
                          </p:cTn>
                        </p:par>
                        <p:par>
                          <p:cTn id="174" fill="hold">
                            <p:stCondLst>
                              <p:cond delay="9050"/>
                            </p:stCondLst>
                            <p:childTnLst>
                              <p:par>
                                <p:cTn id="175" presetID="22" presetClass="entr" presetSubtype="2" fill="hold" grpId="0" nodeType="afterEffect">
                                  <p:stCondLst>
                                    <p:cond delay="0"/>
                                  </p:stCondLst>
                                  <p:childTnLst>
                                    <p:set>
                                      <p:cBhvr>
                                        <p:cTn id="176" dur="1" fill="hold">
                                          <p:stCondLst>
                                            <p:cond delay="0"/>
                                          </p:stCondLst>
                                        </p:cTn>
                                        <p:tgtEl>
                                          <p:spTgt spid="64">
                                            <p:txEl>
                                              <p:pRg st="0" end="0"/>
                                            </p:txEl>
                                          </p:spTgt>
                                        </p:tgtEl>
                                        <p:attrNameLst>
                                          <p:attrName>style.visibility</p:attrName>
                                        </p:attrNameLst>
                                      </p:cBhvr>
                                      <p:to>
                                        <p:strVal val="visible"/>
                                      </p:to>
                                    </p:set>
                                    <p:animEffect transition="in" filter="wipe(right)">
                                      <p:cBhvr>
                                        <p:cTn id="177" dur="500"/>
                                        <p:tgtEl>
                                          <p:spTgt spid="64">
                                            <p:txEl>
                                              <p:pRg st="0" end="0"/>
                                            </p:txEl>
                                          </p:spTgt>
                                        </p:tgtEl>
                                      </p:cBhvr>
                                    </p:animEffect>
                                  </p:childTnLst>
                                </p:cTn>
                              </p:par>
                            </p:childTnLst>
                          </p:cTn>
                        </p:par>
                        <p:par>
                          <p:cTn id="178" fill="hold">
                            <p:stCondLst>
                              <p:cond delay="9550"/>
                            </p:stCondLst>
                            <p:childTnLst>
                              <p:par>
                                <p:cTn id="179" presetID="10" presetClass="entr" presetSubtype="0" fill="hold" grpId="0" nodeType="afterEffect">
                                  <p:stCondLst>
                                    <p:cond delay="0"/>
                                  </p:stCondLst>
                                  <p:childTnLst>
                                    <p:set>
                                      <p:cBhvr>
                                        <p:cTn id="180" dur="1" fill="hold">
                                          <p:stCondLst>
                                            <p:cond delay="0"/>
                                          </p:stCondLst>
                                        </p:cTn>
                                        <p:tgtEl>
                                          <p:spTgt spid="63">
                                            <p:txEl>
                                              <p:pRg st="0" end="0"/>
                                            </p:txEl>
                                          </p:spTgt>
                                        </p:tgtEl>
                                        <p:attrNameLst>
                                          <p:attrName>style.visibility</p:attrName>
                                        </p:attrNameLst>
                                      </p:cBhvr>
                                      <p:to>
                                        <p:strVal val="visible"/>
                                      </p:to>
                                    </p:set>
                                    <p:animEffect transition="in" filter="fade">
                                      <p:cBhvr>
                                        <p:cTn id="181" dur="500"/>
                                        <p:tgtEl>
                                          <p:spTgt spid="63">
                                            <p:txEl>
                                              <p:pRg st="0" end="0"/>
                                            </p:txEl>
                                          </p:spTgt>
                                        </p:tgtEl>
                                      </p:cBhvr>
                                    </p:animEffect>
                                  </p:childTnLst>
                                </p:cTn>
                              </p:par>
                            </p:childTnLst>
                          </p:cTn>
                        </p:par>
                        <p:par>
                          <p:cTn id="182" fill="hold">
                            <p:stCondLst>
                              <p:cond delay="10050"/>
                            </p:stCondLst>
                            <p:childTnLst>
                              <p:par>
                                <p:cTn id="183" presetID="22" presetClass="entr" presetSubtype="2" fill="hold" nodeType="afterEffect">
                                  <p:stCondLst>
                                    <p:cond delay="250"/>
                                  </p:stCondLst>
                                  <p:childTnLst>
                                    <p:set>
                                      <p:cBhvr>
                                        <p:cTn id="184" dur="1" fill="hold">
                                          <p:stCondLst>
                                            <p:cond delay="0"/>
                                          </p:stCondLst>
                                        </p:cTn>
                                        <p:tgtEl>
                                          <p:spTgt spid="70"/>
                                        </p:tgtEl>
                                        <p:attrNameLst>
                                          <p:attrName>style.visibility</p:attrName>
                                        </p:attrNameLst>
                                      </p:cBhvr>
                                      <p:to>
                                        <p:strVal val="visible"/>
                                      </p:to>
                                    </p:set>
                                    <p:animEffect transition="in" filter="wipe(right)">
                                      <p:cBhvr>
                                        <p:cTn id="185" dur="500"/>
                                        <p:tgtEl>
                                          <p:spTgt spid="70"/>
                                        </p:tgtEl>
                                      </p:cBhvr>
                                    </p:animEffect>
                                  </p:childTnLst>
                                </p:cTn>
                              </p:par>
                            </p:childTnLst>
                          </p:cTn>
                        </p:par>
                        <p:par>
                          <p:cTn id="186" fill="hold">
                            <p:stCondLst>
                              <p:cond delay="10800"/>
                            </p:stCondLst>
                            <p:childTnLst>
                              <p:par>
                                <p:cTn id="187" presetID="22" presetClass="entr" presetSubtype="2" fill="hold" grpId="0" nodeType="afterEffect">
                                  <p:stCondLst>
                                    <p:cond delay="0"/>
                                  </p:stCondLst>
                                  <p:childTnLst>
                                    <p:set>
                                      <p:cBhvr>
                                        <p:cTn id="188" dur="1" fill="hold">
                                          <p:stCondLst>
                                            <p:cond delay="0"/>
                                          </p:stCondLst>
                                        </p:cTn>
                                        <p:tgtEl>
                                          <p:spTgt spid="62">
                                            <p:txEl>
                                              <p:pRg st="0" end="0"/>
                                            </p:txEl>
                                          </p:spTgt>
                                        </p:tgtEl>
                                        <p:attrNameLst>
                                          <p:attrName>style.visibility</p:attrName>
                                        </p:attrNameLst>
                                      </p:cBhvr>
                                      <p:to>
                                        <p:strVal val="visible"/>
                                      </p:to>
                                    </p:set>
                                    <p:animEffect transition="in" filter="wipe(right)">
                                      <p:cBhvr>
                                        <p:cTn id="189" dur="500"/>
                                        <p:tgtEl>
                                          <p:spTgt spid="62">
                                            <p:txEl>
                                              <p:pRg st="0" end="0"/>
                                            </p:txEl>
                                          </p:spTgt>
                                        </p:tgtEl>
                                      </p:cBhvr>
                                    </p:animEffect>
                                  </p:childTnLst>
                                </p:cTn>
                              </p:par>
                            </p:childTnLst>
                          </p:cTn>
                        </p:par>
                        <p:par>
                          <p:cTn id="190" fill="hold">
                            <p:stCondLst>
                              <p:cond delay="11300"/>
                            </p:stCondLst>
                            <p:childTnLst>
                              <p:par>
                                <p:cTn id="191" presetID="10" presetClass="entr" presetSubtype="0" fill="hold" grpId="0" nodeType="afterEffect">
                                  <p:stCondLst>
                                    <p:cond delay="0"/>
                                  </p:stCondLst>
                                  <p:childTnLst>
                                    <p:set>
                                      <p:cBhvr>
                                        <p:cTn id="192" dur="1" fill="hold">
                                          <p:stCondLst>
                                            <p:cond delay="0"/>
                                          </p:stCondLst>
                                        </p:cTn>
                                        <p:tgtEl>
                                          <p:spTgt spid="61">
                                            <p:txEl>
                                              <p:pRg st="0" end="0"/>
                                            </p:txEl>
                                          </p:spTgt>
                                        </p:tgtEl>
                                        <p:attrNameLst>
                                          <p:attrName>style.visibility</p:attrName>
                                        </p:attrNameLst>
                                      </p:cBhvr>
                                      <p:to>
                                        <p:strVal val="visible"/>
                                      </p:to>
                                    </p:set>
                                    <p:animEffect transition="in" filter="fade">
                                      <p:cBhvr>
                                        <p:cTn id="193" dur="500"/>
                                        <p:tgtEl>
                                          <p:spTgt spid="61">
                                            <p:txEl>
                                              <p:pRg st="0" end="0"/>
                                            </p:txEl>
                                          </p:spTgt>
                                        </p:tgtEl>
                                      </p:cBhvr>
                                    </p:animEffect>
                                  </p:childTnLst>
                                </p:cTn>
                              </p:par>
                            </p:childTnLst>
                          </p:cTn>
                        </p:par>
                        <p:par>
                          <p:cTn id="194" fill="hold">
                            <p:stCondLst>
                              <p:cond delay="11800"/>
                            </p:stCondLst>
                            <p:childTnLst>
                              <p:par>
                                <p:cTn id="195" presetID="22" presetClass="entr" presetSubtype="2" fill="hold" nodeType="afterEffect">
                                  <p:stCondLst>
                                    <p:cond delay="250"/>
                                  </p:stCondLst>
                                  <p:childTnLst>
                                    <p:set>
                                      <p:cBhvr>
                                        <p:cTn id="196" dur="1" fill="hold">
                                          <p:stCondLst>
                                            <p:cond delay="0"/>
                                          </p:stCondLst>
                                        </p:cTn>
                                        <p:tgtEl>
                                          <p:spTgt spid="67"/>
                                        </p:tgtEl>
                                        <p:attrNameLst>
                                          <p:attrName>style.visibility</p:attrName>
                                        </p:attrNameLst>
                                      </p:cBhvr>
                                      <p:to>
                                        <p:strVal val="visible"/>
                                      </p:to>
                                    </p:set>
                                    <p:animEffect transition="in" filter="wipe(right)">
                                      <p:cBhvr>
                                        <p:cTn id="197" dur="500"/>
                                        <p:tgtEl>
                                          <p:spTgt spid="67"/>
                                        </p:tgtEl>
                                      </p:cBhvr>
                                    </p:animEffect>
                                  </p:childTnLst>
                                </p:cTn>
                              </p:par>
                            </p:childTnLst>
                          </p:cTn>
                        </p:par>
                        <p:par>
                          <p:cTn id="198" fill="hold">
                            <p:stCondLst>
                              <p:cond delay="12550"/>
                            </p:stCondLst>
                            <p:childTnLst>
                              <p:par>
                                <p:cTn id="199" presetID="22" presetClass="entr" presetSubtype="2" fill="hold" grpId="0" nodeType="afterEffect">
                                  <p:stCondLst>
                                    <p:cond delay="0"/>
                                  </p:stCondLst>
                                  <p:childTnLst>
                                    <p:set>
                                      <p:cBhvr>
                                        <p:cTn id="200" dur="1" fill="hold">
                                          <p:stCondLst>
                                            <p:cond delay="0"/>
                                          </p:stCondLst>
                                        </p:cTn>
                                        <p:tgtEl>
                                          <p:spTgt spid="60">
                                            <p:txEl>
                                              <p:pRg st="0" end="0"/>
                                            </p:txEl>
                                          </p:spTgt>
                                        </p:tgtEl>
                                        <p:attrNameLst>
                                          <p:attrName>style.visibility</p:attrName>
                                        </p:attrNameLst>
                                      </p:cBhvr>
                                      <p:to>
                                        <p:strVal val="visible"/>
                                      </p:to>
                                    </p:set>
                                    <p:animEffect transition="in" filter="wipe(right)">
                                      <p:cBhvr>
                                        <p:cTn id="201" dur="500"/>
                                        <p:tgtEl>
                                          <p:spTgt spid="60">
                                            <p:txEl>
                                              <p:pRg st="0" end="0"/>
                                            </p:txEl>
                                          </p:spTgt>
                                        </p:tgtEl>
                                      </p:cBhvr>
                                    </p:animEffect>
                                  </p:childTnLst>
                                </p:cTn>
                              </p:par>
                            </p:childTnLst>
                          </p:cTn>
                        </p:par>
                        <p:par>
                          <p:cTn id="202" fill="hold">
                            <p:stCondLst>
                              <p:cond delay="13050"/>
                            </p:stCondLst>
                            <p:childTnLst>
                              <p:par>
                                <p:cTn id="203" presetID="10" presetClass="entr" presetSubtype="0" fill="hold" grpId="0" nodeType="afterEffect">
                                  <p:stCondLst>
                                    <p:cond delay="0"/>
                                  </p:stCondLst>
                                  <p:childTnLst>
                                    <p:set>
                                      <p:cBhvr>
                                        <p:cTn id="204" dur="1" fill="hold">
                                          <p:stCondLst>
                                            <p:cond delay="0"/>
                                          </p:stCondLst>
                                        </p:cTn>
                                        <p:tgtEl>
                                          <p:spTgt spid="59">
                                            <p:txEl>
                                              <p:pRg st="0" end="0"/>
                                            </p:txEl>
                                          </p:spTgt>
                                        </p:tgtEl>
                                        <p:attrNameLst>
                                          <p:attrName>style.visibility</p:attrName>
                                        </p:attrNameLst>
                                      </p:cBhvr>
                                      <p:to>
                                        <p:strVal val="visible"/>
                                      </p:to>
                                    </p:set>
                                    <p:animEffect transition="in" filter="fade">
                                      <p:cBhvr>
                                        <p:cTn id="205" dur="500"/>
                                        <p:tgtEl>
                                          <p:spTgt spid="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1" grpId="0" build="p">
        <p:tmplLst>
          <p:tmpl lvl="1">
            <p:tnLst>
              <p:par>
                <p:cTn presetID="2" presetClass="entr" presetSubtype="12" decel="10000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1000" fill="hold"/>
                        <p:tgtEl>
                          <p:spTgt spid="41"/>
                        </p:tgtEl>
                        <p:attrNameLst>
                          <p:attrName>ppt_x</p:attrName>
                        </p:attrNameLst>
                      </p:cBhvr>
                      <p:tavLst>
                        <p:tav tm="0">
                          <p:val>
                            <p:strVal val="0-#ppt_w/2"/>
                          </p:val>
                        </p:tav>
                        <p:tav tm="100000">
                          <p:val>
                            <p:strVal val="#ppt_x"/>
                          </p:val>
                        </p:tav>
                      </p:tavLst>
                    </p:anim>
                    <p:anim calcmode="lin" valueType="num">
                      <p:cBhvr additive="base">
                        <p:cTn dur="1000" fill="hold"/>
                        <p:tgtEl>
                          <p:spTgt spid="41"/>
                        </p:tgtEl>
                        <p:attrNameLst>
                          <p:attrName>ppt_y</p:attrName>
                        </p:attrNameLst>
                      </p:cBhvr>
                      <p:tavLst>
                        <p:tav tm="0">
                          <p:val>
                            <p:strVal val="1+#ppt_h/2"/>
                          </p:val>
                        </p:tav>
                        <p:tav tm="100000">
                          <p:val>
                            <p:strVal val="#ppt_y"/>
                          </p:val>
                        </p:tav>
                      </p:tavLst>
                    </p:anim>
                  </p:childTnLst>
                </p:cTn>
              </p:par>
            </p:tnLst>
          </p:tmpl>
        </p:tmplLst>
      </p:bldP>
      <p:bldP spid="41" grpId="1" build="p">
        <p:tmplLst>
          <p:tmpl lvl="1">
            <p:tnLst>
              <p:par>
                <p:cTn presetID="49" presetClass="entr" presetSubtype="0" decel="10000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p:cTn dur="1000" fill="hold"/>
                        <p:tgtEl>
                          <p:spTgt spid="41"/>
                        </p:tgtEl>
                        <p:attrNameLst>
                          <p:attrName>ppt_w</p:attrName>
                        </p:attrNameLst>
                      </p:cBhvr>
                      <p:tavLst>
                        <p:tav tm="0">
                          <p:val>
                            <p:fltVal val="0"/>
                          </p:val>
                        </p:tav>
                        <p:tav tm="100000">
                          <p:val>
                            <p:strVal val="#ppt_w"/>
                          </p:val>
                        </p:tav>
                      </p:tavLst>
                    </p:anim>
                    <p:anim calcmode="lin" valueType="num">
                      <p:cBhvr>
                        <p:cTn dur="1000" fill="hold"/>
                        <p:tgtEl>
                          <p:spTgt spid="41"/>
                        </p:tgtEl>
                        <p:attrNameLst>
                          <p:attrName>ppt_h</p:attrName>
                        </p:attrNameLst>
                      </p:cBhvr>
                      <p:tavLst>
                        <p:tav tm="0">
                          <p:val>
                            <p:fltVal val="0"/>
                          </p:val>
                        </p:tav>
                        <p:tav tm="100000">
                          <p:val>
                            <p:strVal val="#ppt_h"/>
                          </p:val>
                        </p:tav>
                      </p:tavLst>
                    </p:anim>
                    <p:anim calcmode="lin" valueType="num">
                      <p:cBhvr>
                        <p:cTn dur="1000" fill="hold"/>
                        <p:tgtEl>
                          <p:spTgt spid="41"/>
                        </p:tgtEl>
                        <p:attrNameLst>
                          <p:attrName>style.rotation</p:attrName>
                        </p:attrNameLst>
                      </p:cBhvr>
                      <p:tavLst>
                        <p:tav tm="0">
                          <p:val>
                            <p:fltVal val="360"/>
                          </p:val>
                        </p:tav>
                        <p:tav tm="100000">
                          <p:val>
                            <p:fltVal val="0"/>
                          </p:val>
                        </p:tav>
                      </p:tavLst>
                    </p:anim>
                    <p:animEffect transition="in" filter="fade">
                      <p:cBhvr>
                        <p:cTn dur="1000"/>
                        <p:tgtEl>
                          <p:spTgt spid="41"/>
                        </p:tgtEl>
                      </p:cBhvr>
                    </p:animEffect>
                  </p:childTnLst>
                </p:cTn>
              </p:par>
            </p:tnLst>
          </p:tmpl>
        </p:tmplLst>
      </p:bldP>
      <p:bldP spid="42" grpId="0" build="p">
        <p:tmplLst>
          <p:tmpl lvl="1">
            <p:tnLst>
              <p:par>
                <p:cTn presetID="2" presetClass="entr" presetSubtype="6" decel="10000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additive="base">
                        <p:cTn dur="1000" fill="hold"/>
                        <p:tgtEl>
                          <p:spTgt spid="42"/>
                        </p:tgtEl>
                        <p:attrNameLst>
                          <p:attrName>ppt_x</p:attrName>
                        </p:attrNameLst>
                      </p:cBhvr>
                      <p:tavLst>
                        <p:tav tm="0">
                          <p:val>
                            <p:strVal val="1+#ppt_w/2"/>
                          </p:val>
                        </p:tav>
                        <p:tav tm="100000">
                          <p:val>
                            <p:strVal val="#ppt_x"/>
                          </p:val>
                        </p:tav>
                      </p:tavLst>
                    </p:anim>
                    <p:anim calcmode="lin" valueType="num">
                      <p:cBhvr additive="base">
                        <p:cTn dur="1000" fill="hold"/>
                        <p:tgtEl>
                          <p:spTgt spid="42"/>
                        </p:tgtEl>
                        <p:attrNameLst>
                          <p:attrName>ppt_y</p:attrName>
                        </p:attrNameLst>
                      </p:cBhvr>
                      <p:tavLst>
                        <p:tav tm="0">
                          <p:val>
                            <p:strVal val="1+#ppt_h/2"/>
                          </p:val>
                        </p:tav>
                        <p:tav tm="100000">
                          <p:val>
                            <p:strVal val="#ppt_y"/>
                          </p:val>
                        </p:tav>
                      </p:tavLst>
                    </p:anim>
                  </p:childTnLst>
                </p:cTn>
              </p:par>
            </p:tnLst>
          </p:tmpl>
        </p:tmplLst>
      </p:bldP>
      <p:bldP spid="42" grpId="1" build="p">
        <p:tmplLst>
          <p:tmpl lvl="1">
            <p:tnLst>
              <p:par>
                <p:cTn presetID="49" presetClass="entr" presetSubtype="0" decel="100000" fill="hold" nodeType="withEffect">
                  <p:stCondLst>
                    <p:cond delay="0"/>
                  </p:stCondLst>
                  <p:childTnLst>
                    <p:set>
                      <p:cBhvr>
                        <p:cTn dur="1" fill="hold">
                          <p:stCondLst>
                            <p:cond delay="0"/>
                          </p:stCondLst>
                        </p:cTn>
                        <p:tgtEl>
                          <p:spTgt spid="42"/>
                        </p:tgtEl>
                        <p:attrNameLst>
                          <p:attrName>style.visibility</p:attrName>
                        </p:attrNameLst>
                      </p:cBhvr>
                      <p:to>
                        <p:strVal val="visible"/>
                      </p:to>
                    </p:set>
                    <p:anim calcmode="lin" valueType="num">
                      <p:cBhvr>
                        <p:cTn dur="1000" fill="hold"/>
                        <p:tgtEl>
                          <p:spTgt spid="42"/>
                        </p:tgtEl>
                        <p:attrNameLst>
                          <p:attrName>ppt_w</p:attrName>
                        </p:attrNameLst>
                      </p:cBhvr>
                      <p:tavLst>
                        <p:tav tm="0">
                          <p:val>
                            <p:fltVal val="0"/>
                          </p:val>
                        </p:tav>
                        <p:tav tm="100000">
                          <p:val>
                            <p:strVal val="#ppt_w"/>
                          </p:val>
                        </p:tav>
                      </p:tavLst>
                    </p:anim>
                    <p:anim calcmode="lin" valueType="num">
                      <p:cBhvr>
                        <p:cTn dur="1000" fill="hold"/>
                        <p:tgtEl>
                          <p:spTgt spid="42"/>
                        </p:tgtEl>
                        <p:attrNameLst>
                          <p:attrName>ppt_h</p:attrName>
                        </p:attrNameLst>
                      </p:cBhvr>
                      <p:tavLst>
                        <p:tav tm="0">
                          <p:val>
                            <p:fltVal val="0"/>
                          </p:val>
                        </p:tav>
                        <p:tav tm="100000">
                          <p:val>
                            <p:strVal val="#ppt_h"/>
                          </p:val>
                        </p:tav>
                      </p:tavLst>
                    </p:anim>
                    <p:anim calcmode="lin" valueType="num">
                      <p:cBhvr>
                        <p:cTn dur="1000" fill="hold"/>
                        <p:tgtEl>
                          <p:spTgt spid="42"/>
                        </p:tgtEl>
                        <p:attrNameLst>
                          <p:attrName>style.rotation</p:attrName>
                        </p:attrNameLst>
                      </p:cBhvr>
                      <p:tavLst>
                        <p:tav tm="0">
                          <p:val>
                            <p:fltVal val="360"/>
                          </p:val>
                        </p:tav>
                        <p:tav tm="100000">
                          <p:val>
                            <p:fltVal val="0"/>
                          </p:val>
                        </p:tav>
                      </p:tavLst>
                    </p:anim>
                    <p:animEffect transition="in" filter="fade">
                      <p:cBhvr>
                        <p:cTn dur="1000"/>
                        <p:tgtEl>
                          <p:spTgt spid="42"/>
                        </p:tgtEl>
                      </p:cBhvr>
                    </p:animEffect>
                  </p:childTnLst>
                </p:cTn>
              </p:par>
            </p:tnLst>
          </p:tmpl>
        </p:tmplLst>
      </p:bldP>
      <p:bldP spid="45" grpId="0" build="p">
        <p:tmplLst>
          <p:tmpl lvl="1">
            <p:tnLst>
              <p:par>
                <p:cTn presetID="2" presetClass="entr" presetSubtype="9"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1000" fill="hold"/>
                        <p:tgtEl>
                          <p:spTgt spid="45"/>
                        </p:tgtEl>
                        <p:attrNameLst>
                          <p:attrName>ppt_x</p:attrName>
                        </p:attrNameLst>
                      </p:cBhvr>
                      <p:tavLst>
                        <p:tav tm="0">
                          <p:val>
                            <p:strVal val="0-#ppt_w/2"/>
                          </p:val>
                        </p:tav>
                        <p:tav tm="100000">
                          <p:val>
                            <p:strVal val="#ppt_x"/>
                          </p:val>
                        </p:tav>
                      </p:tavLst>
                    </p:anim>
                    <p:anim calcmode="lin" valueType="num">
                      <p:cBhvr additive="base">
                        <p:cTn dur="1000" fill="hold"/>
                        <p:tgtEl>
                          <p:spTgt spid="45"/>
                        </p:tgtEl>
                        <p:attrNameLst>
                          <p:attrName>ppt_y</p:attrName>
                        </p:attrNameLst>
                      </p:cBhvr>
                      <p:tavLst>
                        <p:tav tm="0">
                          <p:val>
                            <p:strVal val="0-#ppt_h/2"/>
                          </p:val>
                        </p:tav>
                        <p:tav tm="100000">
                          <p:val>
                            <p:strVal val="#ppt_y"/>
                          </p:val>
                        </p:tav>
                      </p:tavLst>
                    </p:anim>
                  </p:childTnLst>
                </p:cTn>
              </p:par>
            </p:tnLst>
          </p:tmpl>
        </p:tmplLst>
      </p:bldP>
      <p:bldP spid="45" grpId="1" build="p">
        <p:tmplLst>
          <p:tmpl lvl="1">
            <p:tnLst>
              <p:par>
                <p:cTn presetID="49" presetClass="entr" presetSubtype="0" decel="100000" fill="hold" nodeType="with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p:cTn dur="1000" fill="hold"/>
                        <p:tgtEl>
                          <p:spTgt spid="45"/>
                        </p:tgtEl>
                        <p:attrNameLst>
                          <p:attrName>ppt_w</p:attrName>
                        </p:attrNameLst>
                      </p:cBhvr>
                      <p:tavLst>
                        <p:tav tm="0">
                          <p:val>
                            <p:fltVal val="0"/>
                          </p:val>
                        </p:tav>
                        <p:tav tm="100000">
                          <p:val>
                            <p:strVal val="#ppt_w"/>
                          </p:val>
                        </p:tav>
                      </p:tavLst>
                    </p:anim>
                    <p:anim calcmode="lin" valueType="num">
                      <p:cBhvr>
                        <p:cTn dur="1000" fill="hold"/>
                        <p:tgtEl>
                          <p:spTgt spid="45"/>
                        </p:tgtEl>
                        <p:attrNameLst>
                          <p:attrName>ppt_h</p:attrName>
                        </p:attrNameLst>
                      </p:cBhvr>
                      <p:tavLst>
                        <p:tav tm="0">
                          <p:val>
                            <p:fltVal val="0"/>
                          </p:val>
                        </p:tav>
                        <p:tav tm="100000">
                          <p:val>
                            <p:strVal val="#ppt_h"/>
                          </p:val>
                        </p:tav>
                      </p:tavLst>
                    </p:anim>
                    <p:anim calcmode="lin" valueType="num">
                      <p:cBhvr>
                        <p:cTn dur="1000" fill="hold"/>
                        <p:tgtEl>
                          <p:spTgt spid="45"/>
                        </p:tgtEl>
                        <p:attrNameLst>
                          <p:attrName>style.rotation</p:attrName>
                        </p:attrNameLst>
                      </p:cBhvr>
                      <p:tavLst>
                        <p:tav tm="0">
                          <p:val>
                            <p:fltVal val="360"/>
                          </p:val>
                        </p:tav>
                        <p:tav tm="100000">
                          <p:val>
                            <p:fltVal val="0"/>
                          </p:val>
                        </p:tav>
                      </p:tavLst>
                    </p:anim>
                    <p:animEffect transition="in" filter="fade">
                      <p:cBhvr>
                        <p:cTn dur="1000"/>
                        <p:tgtEl>
                          <p:spTgt spid="45"/>
                        </p:tgtEl>
                      </p:cBhvr>
                    </p:animEffect>
                  </p:childTnLst>
                </p:cTn>
              </p:par>
            </p:tnLst>
          </p:tmpl>
        </p:tmplLst>
      </p:bldP>
      <p:bldP spid="46" grpId="0" build="p">
        <p:tmplLst>
          <p:tmpl lvl="1">
            <p:tnLst>
              <p:par>
                <p:cTn presetID="2" presetClass="entr" presetSubtype="3" decel="10000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additive="base">
                        <p:cTn dur="1000" fill="hold"/>
                        <p:tgtEl>
                          <p:spTgt spid="46"/>
                        </p:tgtEl>
                        <p:attrNameLst>
                          <p:attrName>ppt_x</p:attrName>
                        </p:attrNameLst>
                      </p:cBhvr>
                      <p:tavLst>
                        <p:tav tm="0">
                          <p:val>
                            <p:strVal val="1+#ppt_w/2"/>
                          </p:val>
                        </p:tav>
                        <p:tav tm="100000">
                          <p:val>
                            <p:strVal val="#ppt_x"/>
                          </p:val>
                        </p:tav>
                      </p:tavLst>
                    </p:anim>
                    <p:anim calcmode="lin" valueType="num">
                      <p:cBhvr additive="base">
                        <p:cTn dur="1000" fill="hold"/>
                        <p:tgtEl>
                          <p:spTgt spid="46"/>
                        </p:tgtEl>
                        <p:attrNameLst>
                          <p:attrName>ppt_y</p:attrName>
                        </p:attrNameLst>
                      </p:cBhvr>
                      <p:tavLst>
                        <p:tav tm="0">
                          <p:val>
                            <p:strVal val="0-#ppt_h/2"/>
                          </p:val>
                        </p:tav>
                        <p:tav tm="100000">
                          <p:val>
                            <p:strVal val="#ppt_y"/>
                          </p:val>
                        </p:tav>
                      </p:tavLst>
                    </p:anim>
                  </p:childTnLst>
                </p:cTn>
              </p:par>
            </p:tnLst>
          </p:tmpl>
        </p:tmplLst>
      </p:bldP>
      <p:bldP spid="46" grpId="1" build="p">
        <p:tmplLst>
          <p:tmpl lvl="1">
            <p:tnLst>
              <p:par>
                <p:cTn presetID="49" presetClass="entr" presetSubtype="0" decel="100000" fill="hold" nodeType="withEffect">
                  <p:stCondLst>
                    <p:cond delay="0"/>
                  </p:stCondLst>
                  <p:childTnLst>
                    <p:set>
                      <p:cBhvr>
                        <p:cTn dur="1" fill="hold">
                          <p:stCondLst>
                            <p:cond delay="0"/>
                          </p:stCondLst>
                        </p:cTn>
                        <p:tgtEl>
                          <p:spTgt spid="46"/>
                        </p:tgtEl>
                        <p:attrNameLst>
                          <p:attrName>style.visibility</p:attrName>
                        </p:attrNameLst>
                      </p:cBhvr>
                      <p:to>
                        <p:strVal val="visible"/>
                      </p:to>
                    </p:set>
                    <p:anim calcmode="lin" valueType="num">
                      <p:cBhvr>
                        <p:cTn dur="1000" fill="hold"/>
                        <p:tgtEl>
                          <p:spTgt spid="46"/>
                        </p:tgtEl>
                        <p:attrNameLst>
                          <p:attrName>ppt_w</p:attrName>
                        </p:attrNameLst>
                      </p:cBhvr>
                      <p:tavLst>
                        <p:tav tm="0">
                          <p:val>
                            <p:fltVal val="0"/>
                          </p:val>
                        </p:tav>
                        <p:tav tm="100000">
                          <p:val>
                            <p:strVal val="#ppt_w"/>
                          </p:val>
                        </p:tav>
                      </p:tavLst>
                    </p:anim>
                    <p:anim calcmode="lin" valueType="num">
                      <p:cBhvr>
                        <p:cTn dur="1000" fill="hold"/>
                        <p:tgtEl>
                          <p:spTgt spid="46"/>
                        </p:tgtEl>
                        <p:attrNameLst>
                          <p:attrName>ppt_h</p:attrName>
                        </p:attrNameLst>
                      </p:cBhvr>
                      <p:tavLst>
                        <p:tav tm="0">
                          <p:val>
                            <p:fltVal val="0"/>
                          </p:val>
                        </p:tav>
                        <p:tav tm="100000">
                          <p:val>
                            <p:strVal val="#ppt_h"/>
                          </p:val>
                        </p:tav>
                      </p:tavLst>
                    </p:anim>
                    <p:anim calcmode="lin" valueType="num">
                      <p:cBhvr>
                        <p:cTn dur="1000" fill="hold"/>
                        <p:tgtEl>
                          <p:spTgt spid="46"/>
                        </p:tgtEl>
                        <p:attrNameLst>
                          <p:attrName>style.rotation</p:attrName>
                        </p:attrNameLst>
                      </p:cBhvr>
                      <p:tavLst>
                        <p:tav tm="0">
                          <p:val>
                            <p:fltVal val="360"/>
                          </p:val>
                        </p:tav>
                        <p:tav tm="100000">
                          <p:val>
                            <p:fltVal val="0"/>
                          </p:val>
                        </p:tav>
                      </p:tavLst>
                    </p:anim>
                    <p:animEffect transition="in" filter="fade">
                      <p:cBhvr>
                        <p:cTn dur="1000"/>
                        <p:tgtEl>
                          <p:spTgt spid="46"/>
                        </p:tgtEl>
                      </p:cBhvr>
                    </p:animEffect>
                  </p:childTnLst>
                </p:cTn>
              </p:par>
            </p:tnLst>
          </p:tmpl>
        </p:tmplLst>
      </p:bldP>
      <p:bldP spid="47" grpId="0" build="p">
        <p:tmplLst>
          <p:tmpl lvl="1">
            <p:tnLst>
              <p:par>
                <p:cTn presetID="2" presetClass="entr" presetSubtype="8"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additive="base">
                        <p:cTn dur="1000" fill="hold"/>
                        <p:tgtEl>
                          <p:spTgt spid="47"/>
                        </p:tgtEl>
                        <p:attrNameLst>
                          <p:attrName>ppt_x</p:attrName>
                        </p:attrNameLst>
                      </p:cBhvr>
                      <p:tavLst>
                        <p:tav tm="0">
                          <p:val>
                            <p:strVal val="0-#ppt_w/2"/>
                          </p:val>
                        </p:tav>
                        <p:tav tm="100000">
                          <p:val>
                            <p:strVal val="#ppt_x"/>
                          </p:val>
                        </p:tav>
                      </p:tavLst>
                    </p:anim>
                    <p:anim calcmode="lin" valueType="num">
                      <p:cBhvr additive="base">
                        <p:cTn dur="1000" fill="hold"/>
                        <p:tgtEl>
                          <p:spTgt spid="47"/>
                        </p:tgtEl>
                        <p:attrNameLst>
                          <p:attrName>ppt_y</p:attrName>
                        </p:attrNameLst>
                      </p:cBhvr>
                      <p:tavLst>
                        <p:tav tm="0">
                          <p:val>
                            <p:strVal val="#ppt_y"/>
                          </p:val>
                        </p:tav>
                        <p:tav tm="100000">
                          <p:val>
                            <p:strVal val="#ppt_y"/>
                          </p:val>
                        </p:tav>
                      </p:tavLst>
                    </p:anim>
                  </p:childTnLst>
                </p:cTn>
              </p:par>
            </p:tnLst>
          </p:tmpl>
        </p:tmplLst>
      </p:bldP>
      <p:bldP spid="47" grpId="1" build="p">
        <p:tmplLst>
          <p:tmpl lvl="1">
            <p:tnLst>
              <p:par>
                <p:cTn presetID="49" presetClass="entr" presetSubtype="0" decel="100000" fill="hold" nodeType="withEffect">
                  <p:stCondLst>
                    <p:cond delay="0"/>
                  </p:stCondLst>
                  <p:childTnLst>
                    <p:set>
                      <p:cBhvr>
                        <p:cTn dur="1" fill="hold">
                          <p:stCondLst>
                            <p:cond delay="0"/>
                          </p:stCondLst>
                        </p:cTn>
                        <p:tgtEl>
                          <p:spTgt spid="47"/>
                        </p:tgtEl>
                        <p:attrNameLst>
                          <p:attrName>style.visibility</p:attrName>
                        </p:attrNameLst>
                      </p:cBhvr>
                      <p:to>
                        <p:strVal val="visible"/>
                      </p:to>
                    </p:set>
                    <p:anim calcmode="lin" valueType="num">
                      <p:cBhvr>
                        <p:cTn dur="1000" fill="hold"/>
                        <p:tgtEl>
                          <p:spTgt spid="47"/>
                        </p:tgtEl>
                        <p:attrNameLst>
                          <p:attrName>ppt_w</p:attrName>
                        </p:attrNameLst>
                      </p:cBhvr>
                      <p:tavLst>
                        <p:tav tm="0">
                          <p:val>
                            <p:fltVal val="0"/>
                          </p:val>
                        </p:tav>
                        <p:tav tm="100000">
                          <p:val>
                            <p:strVal val="#ppt_w"/>
                          </p:val>
                        </p:tav>
                      </p:tavLst>
                    </p:anim>
                    <p:anim calcmode="lin" valueType="num">
                      <p:cBhvr>
                        <p:cTn dur="1000" fill="hold"/>
                        <p:tgtEl>
                          <p:spTgt spid="47"/>
                        </p:tgtEl>
                        <p:attrNameLst>
                          <p:attrName>ppt_h</p:attrName>
                        </p:attrNameLst>
                      </p:cBhvr>
                      <p:tavLst>
                        <p:tav tm="0">
                          <p:val>
                            <p:fltVal val="0"/>
                          </p:val>
                        </p:tav>
                        <p:tav tm="100000">
                          <p:val>
                            <p:strVal val="#ppt_h"/>
                          </p:val>
                        </p:tav>
                      </p:tavLst>
                    </p:anim>
                    <p:anim calcmode="lin" valueType="num">
                      <p:cBhvr>
                        <p:cTn dur="1000" fill="hold"/>
                        <p:tgtEl>
                          <p:spTgt spid="47"/>
                        </p:tgtEl>
                        <p:attrNameLst>
                          <p:attrName>style.rotation</p:attrName>
                        </p:attrNameLst>
                      </p:cBhvr>
                      <p:tavLst>
                        <p:tav tm="0">
                          <p:val>
                            <p:fltVal val="360"/>
                          </p:val>
                        </p:tav>
                        <p:tav tm="100000">
                          <p:val>
                            <p:fltVal val="0"/>
                          </p:val>
                        </p:tav>
                      </p:tavLst>
                    </p:anim>
                    <p:animEffect transition="in" filter="fade">
                      <p:cBhvr>
                        <p:cTn dur="1000"/>
                        <p:tgtEl>
                          <p:spTgt spid="47"/>
                        </p:tgtEl>
                      </p:cBhvr>
                    </p:animEffect>
                  </p:childTnLst>
                </p:cTn>
              </p:par>
            </p:tnLst>
          </p:tmpl>
        </p:tmplLst>
      </p:bldP>
      <p:bldP spid="48" grpId="0" build="p">
        <p:tmplLst>
          <p:tmpl lvl="1">
            <p:tnLst>
              <p:par>
                <p:cTn presetID="2" presetClass="entr" presetSubtype="2" decel="10000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additive="base">
                        <p:cTn dur="1000" fill="hold"/>
                        <p:tgtEl>
                          <p:spTgt spid="48"/>
                        </p:tgtEl>
                        <p:attrNameLst>
                          <p:attrName>ppt_x</p:attrName>
                        </p:attrNameLst>
                      </p:cBhvr>
                      <p:tavLst>
                        <p:tav tm="0">
                          <p:val>
                            <p:strVal val="1+#ppt_w/2"/>
                          </p:val>
                        </p:tav>
                        <p:tav tm="100000">
                          <p:val>
                            <p:strVal val="#ppt_x"/>
                          </p:val>
                        </p:tav>
                      </p:tavLst>
                    </p:anim>
                    <p:anim calcmode="lin" valueType="num">
                      <p:cBhvr additive="base">
                        <p:cTn dur="1000" fill="hold"/>
                        <p:tgtEl>
                          <p:spTgt spid="48"/>
                        </p:tgtEl>
                        <p:attrNameLst>
                          <p:attrName>ppt_y</p:attrName>
                        </p:attrNameLst>
                      </p:cBhvr>
                      <p:tavLst>
                        <p:tav tm="0">
                          <p:val>
                            <p:strVal val="#ppt_y"/>
                          </p:val>
                        </p:tav>
                        <p:tav tm="100000">
                          <p:val>
                            <p:strVal val="#ppt_y"/>
                          </p:val>
                        </p:tav>
                      </p:tavLst>
                    </p:anim>
                  </p:childTnLst>
                </p:cTn>
              </p:par>
            </p:tnLst>
          </p:tmpl>
        </p:tmplLst>
      </p:bldP>
      <p:bldP spid="48" grpId="1" build="p">
        <p:tmplLst>
          <p:tmpl lvl="1">
            <p:tnLst>
              <p:par>
                <p:cTn presetID="49" presetClass="entr" presetSubtype="0" decel="100000" fill="hold" nodeType="withEffect">
                  <p:stCondLst>
                    <p:cond delay="0"/>
                  </p:stCondLst>
                  <p:childTnLst>
                    <p:set>
                      <p:cBhvr>
                        <p:cTn dur="1" fill="hold">
                          <p:stCondLst>
                            <p:cond delay="0"/>
                          </p:stCondLst>
                        </p:cTn>
                        <p:tgtEl>
                          <p:spTgt spid="48"/>
                        </p:tgtEl>
                        <p:attrNameLst>
                          <p:attrName>style.visibility</p:attrName>
                        </p:attrNameLst>
                      </p:cBhvr>
                      <p:to>
                        <p:strVal val="visible"/>
                      </p:to>
                    </p:set>
                    <p:anim calcmode="lin" valueType="num">
                      <p:cBhvr>
                        <p:cTn dur="1000" fill="hold"/>
                        <p:tgtEl>
                          <p:spTgt spid="48"/>
                        </p:tgtEl>
                        <p:attrNameLst>
                          <p:attrName>ppt_w</p:attrName>
                        </p:attrNameLst>
                      </p:cBhvr>
                      <p:tavLst>
                        <p:tav tm="0">
                          <p:val>
                            <p:fltVal val="0"/>
                          </p:val>
                        </p:tav>
                        <p:tav tm="100000">
                          <p:val>
                            <p:strVal val="#ppt_w"/>
                          </p:val>
                        </p:tav>
                      </p:tavLst>
                    </p:anim>
                    <p:anim calcmode="lin" valueType="num">
                      <p:cBhvr>
                        <p:cTn dur="1000" fill="hold"/>
                        <p:tgtEl>
                          <p:spTgt spid="48"/>
                        </p:tgtEl>
                        <p:attrNameLst>
                          <p:attrName>ppt_h</p:attrName>
                        </p:attrNameLst>
                      </p:cBhvr>
                      <p:tavLst>
                        <p:tav tm="0">
                          <p:val>
                            <p:fltVal val="0"/>
                          </p:val>
                        </p:tav>
                        <p:tav tm="100000">
                          <p:val>
                            <p:strVal val="#ppt_h"/>
                          </p:val>
                        </p:tav>
                      </p:tavLst>
                    </p:anim>
                    <p:anim calcmode="lin" valueType="num">
                      <p:cBhvr>
                        <p:cTn dur="1000" fill="hold"/>
                        <p:tgtEl>
                          <p:spTgt spid="48"/>
                        </p:tgtEl>
                        <p:attrNameLst>
                          <p:attrName>style.rotation</p:attrName>
                        </p:attrNameLst>
                      </p:cBhvr>
                      <p:tavLst>
                        <p:tav tm="0">
                          <p:val>
                            <p:fltVal val="360"/>
                          </p:val>
                        </p:tav>
                        <p:tav tm="100000">
                          <p:val>
                            <p:fltVal val="0"/>
                          </p:val>
                        </p:tav>
                      </p:tavLst>
                    </p:anim>
                    <p:animEffect transition="in" filter="fade">
                      <p:cBhvr>
                        <p:cTn dur="1000"/>
                        <p:tgtEl>
                          <p:spTgt spid="48"/>
                        </p:tgtEl>
                      </p:cBhvr>
                    </p:animEffect>
                  </p:childTnLst>
                </p:cTn>
              </p:par>
            </p:tnLst>
          </p:tmpl>
        </p:tmplLst>
      </p:bldP>
      <p:bldP spid="49" grpId="0" build="p">
        <p:tmplLst>
          <p:tmpl lvl="1">
            <p:tnLst>
              <p:par>
                <p:cTn presetID="10" presetClass="entr" presetSubtype="0"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P spid="50" grpId="0" build="p">
        <p:tmplLst>
          <p:tmpl lvl="1">
            <p:tnLst>
              <p:par>
                <p:cTn presetID="22" presetClass="entr" presetSubtype="8" fill="hold" nodeType="afterEffect">
                  <p:stCondLst>
                    <p:cond delay="0"/>
                  </p:stCondLst>
                  <p:childTnLst>
                    <p:set>
                      <p:cBhvr>
                        <p:cTn dur="1" fill="hold">
                          <p:stCondLst>
                            <p:cond delay="0"/>
                          </p:stCondLst>
                        </p:cTn>
                        <p:tgtEl>
                          <p:spTgt spid="50"/>
                        </p:tgtEl>
                        <p:attrNameLst>
                          <p:attrName>style.visibility</p:attrName>
                        </p:attrNameLst>
                      </p:cBhvr>
                      <p:to>
                        <p:strVal val="visible"/>
                      </p:to>
                    </p:set>
                    <p:animEffect transition="in" filter="wipe(left)">
                      <p:cBhvr>
                        <p:cTn dur="500"/>
                        <p:tgtEl>
                          <p:spTgt spid="50"/>
                        </p:tgtEl>
                      </p:cBhvr>
                    </p:animEffect>
                  </p:childTnLst>
                </p:cTn>
              </p:par>
            </p:tnLst>
          </p:tmpl>
        </p:tmplLst>
      </p:bldP>
      <p:bldP spid="55" grpId="0" build="p">
        <p:tmplLst>
          <p:tmpl lvl="1">
            <p:tnLst>
              <p:par>
                <p:cTn presetID="10" presetClass="entr" presetSubtype="0"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Effect transition="in" filter="fade">
                      <p:cBhvr>
                        <p:cTn dur="500"/>
                        <p:tgtEl>
                          <p:spTgt spid="55"/>
                        </p:tgtEl>
                      </p:cBhvr>
                    </p:animEffect>
                  </p:childTnLst>
                </p:cTn>
              </p:par>
            </p:tnLst>
          </p:tmpl>
        </p:tmplLst>
      </p:bldP>
      <p:bldP spid="56" grpId="0" build="p">
        <p:tmplLst>
          <p:tmpl lvl="1">
            <p:tnLst>
              <p:par>
                <p:cTn presetID="22" presetClass="entr" presetSubtype="8"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Effect transition="in" filter="wipe(left)">
                      <p:cBhvr>
                        <p:cTn dur="500"/>
                        <p:tgtEl>
                          <p:spTgt spid="56"/>
                        </p:tgtEl>
                      </p:cBhvr>
                    </p:animEffect>
                  </p:childTnLst>
                </p:cTn>
              </p:par>
            </p:tnLst>
          </p:tmpl>
        </p:tmplLst>
      </p:bldP>
      <p:bldP spid="57" grpId="0" build="p">
        <p:tmplLst>
          <p:tmpl lvl="1">
            <p:tnLst>
              <p:par>
                <p:cTn presetID="10" presetClass="entr" presetSubtype="0"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22" presetClass="entr" presetSubtype="8"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Effect transition="in" filter="wipe(left)">
                      <p:cBhvr>
                        <p:cTn dur="500"/>
                        <p:tgtEl>
                          <p:spTgt spid="58"/>
                        </p:tgtEl>
                      </p:cBhvr>
                    </p:animEffect>
                  </p:childTnLst>
                </p:cTn>
              </p:par>
            </p:tnLst>
          </p:tmpl>
        </p:tmplLst>
      </p:bldP>
      <p:bldP spid="59" grpId="0" build="p">
        <p:tmplLst>
          <p:tmpl lvl="1">
            <p:tnLst>
              <p:par>
                <p:cTn presetID="10" presetClass="entr" presetSubtype="0" fill="hold" nodeType="afterEffect">
                  <p:stCondLst>
                    <p:cond delay="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P spid="60" grpId="0" build="p">
        <p:tmplLst>
          <p:tmpl lvl="1">
            <p:tnLst>
              <p:par>
                <p:cTn presetID="22" presetClass="entr" presetSubtype="2" fill="hold" nodeType="afterEffect">
                  <p:stCondLst>
                    <p:cond delay="0"/>
                  </p:stCondLst>
                  <p:childTnLst>
                    <p:set>
                      <p:cBhvr>
                        <p:cTn dur="1" fill="hold">
                          <p:stCondLst>
                            <p:cond delay="0"/>
                          </p:stCondLst>
                        </p:cTn>
                        <p:tgtEl>
                          <p:spTgt spid="60"/>
                        </p:tgtEl>
                        <p:attrNameLst>
                          <p:attrName>style.visibility</p:attrName>
                        </p:attrNameLst>
                      </p:cBhvr>
                      <p:to>
                        <p:strVal val="visible"/>
                      </p:to>
                    </p:set>
                    <p:animEffect transition="in" filter="wipe(right)">
                      <p:cBhvr>
                        <p:cTn dur="500"/>
                        <p:tgtEl>
                          <p:spTgt spid="60"/>
                        </p:tgtEl>
                      </p:cBhvr>
                    </p:animEffect>
                  </p:childTnLst>
                </p:cTn>
              </p:par>
            </p:tnLst>
          </p:tmpl>
        </p:tmplLst>
      </p:bldP>
      <p:bldP spid="61" grpId="0" build="p">
        <p:tmplLst>
          <p:tmpl lvl="1">
            <p:tnLst>
              <p:par>
                <p:cTn presetID="10" presetClass="entr" presetSubtype="0" fill="hold" nodeType="afterEffect">
                  <p:stCondLst>
                    <p:cond delay="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childTnLst>
                </p:cTn>
              </p:par>
            </p:tnLst>
          </p:tmpl>
        </p:tmplLst>
      </p:bldP>
      <p:bldP spid="62" grpId="0" build="p">
        <p:tmplLst>
          <p:tmpl lvl="1">
            <p:tnLst>
              <p:par>
                <p:cTn presetID="22" presetClass="entr" presetSubtype="2"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Effect transition="in" filter="wipe(right)">
                      <p:cBhvr>
                        <p:cTn dur="500"/>
                        <p:tgtEl>
                          <p:spTgt spid="62"/>
                        </p:tgtEl>
                      </p:cBhvr>
                    </p:animEffect>
                  </p:childTnLst>
                </p:cTn>
              </p:par>
            </p:tnLst>
          </p:tmpl>
        </p:tmplLst>
      </p:bldP>
      <p:bldP spid="63" grpId="0" build="p">
        <p:tmplLst>
          <p:tmpl lvl="1">
            <p:tnLst>
              <p:par>
                <p:cTn presetID="10" presetClass="entr" presetSubtype="0" fill="hold" nodeType="afterEffect">
                  <p:stCondLst>
                    <p:cond delay="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childTnLst>
                </p:cTn>
              </p:par>
            </p:tnLst>
          </p:tmpl>
        </p:tmplLst>
      </p:bldP>
      <p:bldP spid="64" grpId="0" build="p">
        <p:tmplLst>
          <p:tmpl lvl="1">
            <p:tnLst>
              <p:par>
                <p:cTn presetID="22" presetClass="entr" presetSubtype="2" fill="hold" nodeType="afterEffect">
                  <p:stCondLst>
                    <p:cond delay="0"/>
                  </p:stCondLst>
                  <p:childTnLst>
                    <p:set>
                      <p:cBhvr>
                        <p:cTn dur="1" fill="hold">
                          <p:stCondLst>
                            <p:cond delay="0"/>
                          </p:stCondLst>
                        </p:cTn>
                        <p:tgtEl>
                          <p:spTgt spid="64"/>
                        </p:tgtEl>
                        <p:attrNameLst>
                          <p:attrName>style.visibility</p:attrName>
                        </p:attrNameLst>
                      </p:cBhvr>
                      <p:to>
                        <p:strVal val="visible"/>
                      </p:to>
                    </p:set>
                    <p:animEffect transition="in" filter="wipe(right)">
                      <p:cBhvr>
                        <p:cTn dur="500"/>
                        <p:tgtEl>
                          <p:spTgt spid="64"/>
                        </p:tgtEl>
                      </p:cBhvr>
                    </p:animEffect>
                  </p:childTnLst>
                </p:cTn>
              </p:par>
            </p:tnLst>
          </p:tmpl>
        </p:tmplLst>
      </p:bldP>
      <p:bldP spid="88" grpId="0"/>
      <p:bldP spid="89" grpId="0">
        <p:tmplLst>
          <p:tmpl>
            <p:tnLst>
              <p:par>
                <p:cTn presetID="10" presetClass="entr" presetSubtype="0" fill="hold" nodeType="afterEffect">
                  <p:stCondLst>
                    <p:cond delay="0"/>
                  </p:stCondLst>
                  <p:childTnLst>
                    <p:set>
                      <p:cBhvr>
                        <p:cTn dur="1" fill="hold">
                          <p:stCondLst>
                            <p:cond delay="0"/>
                          </p:stCondLst>
                        </p:cTn>
                        <p:tgtEl>
                          <p:spTgt spid="89"/>
                        </p:tgtEl>
                        <p:attrNameLst>
                          <p:attrName>style.visibility</p:attrName>
                        </p:attrNameLst>
                      </p:cBhvr>
                      <p:to>
                        <p:strVal val="visible"/>
                      </p:to>
                    </p:set>
                    <p:animEffect transition="in" filter="fade">
                      <p:cBhvr>
                        <p:cTn dur="500"/>
                        <p:tgtEl>
                          <p:spTgt spid="89"/>
                        </p:tgtEl>
                      </p:cBhvr>
                    </p:animEffect>
                  </p:childTnLst>
                </p:cTn>
              </p:par>
            </p:tnLst>
          </p:tmpl>
        </p:tmplLst>
      </p:bldP>
    </p:bld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4 points">
    <p:spTree>
      <p:nvGrpSpPr>
        <p:cNvPr id="1" name=""/>
        <p:cNvGrpSpPr/>
        <p:nvPr/>
      </p:nvGrpSpPr>
      <p:grpSpPr>
        <a:xfrm>
          <a:off x="0" y="0"/>
          <a:ext cx="0" cy="0"/>
          <a:chOff x="0" y="0"/>
          <a:chExt cx="0" cy="0"/>
        </a:xfrm>
      </p:grpSpPr>
      <p:sp>
        <p:nvSpPr>
          <p:cNvPr id="22" name="Freeform: Shape 21"/>
          <p:cNvSpPr/>
          <p:nvPr userDrawn="1"/>
        </p:nvSpPr>
        <p:spPr>
          <a:xfrm>
            <a:off x="4630349" y="2397605"/>
            <a:ext cx="1432827" cy="1433048"/>
          </a:xfrm>
          <a:custGeom>
            <a:avLst/>
            <a:gdLst>
              <a:gd name="connsiteX0" fmla="*/ 2149241 w 2149241"/>
              <a:gd name="connsiteY0" fmla="*/ 0 h 2149241"/>
              <a:gd name="connsiteX1" fmla="*/ 2149241 w 2149241"/>
              <a:gd name="connsiteY1" fmla="*/ 2149241 h 2149241"/>
              <a:gd name="connsiteX2" fmla="*/ 0 w 2149241"/>
              <a:gd name="connsiteY2" fmla="*/ 2149241 h 2149241"/>
              <a:gd name="connsiteX3" fmla="*/ 8877 w 2149241"/>
              <a:gd name="connsiteY3" fmla="*/ 1973442 h 2149241"/>
              <a:gd name="connsiteX4" fmla="*/ 1973442 w 2149241"/>
              <a:gd name="connsiteY4" fmla="*/ 8877 h 2149241"/>
              <a:gd name="connsiteX5" fmla="*/ 2149241 w 2149241"/>
              <a:gd name="connsiteY5" fmla="*/ 0 h 214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9241" h="2149241">
                <a:moveTo>
                  <a:pt x="2149241" y="0"/>
                </a:moveTo>
                <a:lnTo>
                  <a:pt x="2149241" y="2149241"/>
                </a:lnTo>
                <a:lnTo>
                  <a:pt x="0" y="2149241"/>
                </a:lnTo>
                <a:lnTo>
                  <a:pt x="8877" y="1973442"/>
                </a:lnTo>
                <a:cubicBezTo>
                  <a:pt x="114075" y="937583"/>
                  <a:pt x="937583" y="114075"/>
                  <a:pt x="1973442" y="8877"/>
                </a:cubicBezTo>
                <a:lnTo>
                  <a:pt x="2149241"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1" name="Freeform: Shape 20"/>
          <p:cNvSpPr/>
          <p:nvPr userDrawn="1"/>
        </p:nvSpPr>
        <p:spPr>
          <a:xfrm>
            <a:off x="6128826" y="2397605"/>
            <a:ext cx="1432827" cy="1433048"/>
          </a:xfrm>
          <a:custGeom>
            <a:avLst/>
            <a:gdLst>
              <a:gd name="connsiteX0" fmla="*/ 0 w 2149241"/>
              <a:gd name="connsiteY0" fmla="*/ 0 h 2149241"/>
              <a:gd name="connsiteX1" fmla="*/ 175799 w 2149241"/>
              <a:gd name="connsiteY1" fmla="*/ 8877 h 2149241"/>
              <a:gd name="connsiteX2" fmla="*/ 2140364 w 2149241"/>
              <a:gd name="connsiteY2" fmla="*/ 1973442 h 2149241"/>
              <a:gd name="connsiteX3" fmla="*/ 2149241 w 2149241"/>
              <a:gd name="connsiteY3" fmla="*/ 2149241 h 2149241"/>
              <a:gd name="connsiteX4" fmla="*/ 0 w 2149241"/>
              <a:gd name="connsiteY4" fmla="*/ 2149241 h 2149241"/>
              <a:gd name="connsiteX5" fmla="*/ 0 w 2149241"/>
              <a:gd name="connsiteY5" fmla="*/ 0 h 214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9241" h="2149241">
                <a:moveTo>
                  <a:pt x="0" y="0"/>
                </a:moveTo>
                <a:lnTo>
                  <a:pt x="175799" y="8877"/>
                </a:lnTo>
                <a:cubicBezTo>
                  <a:pt x="1211658" y="114075"/>
                  <a:pt x="2035166" y="937583"/>
                  <a:pt x="2140364" y="1973442"/>
                </a:cubicBezTo>
                <a:lnTo>
                  <a:pt x="2149241" y="2149241"/>
                </a:lnTo>
                <a:lnTo>
                  <a:pt x="0" y="2149241"/>
                </a:lnTo>
                <a:lnTo>
                  <a:pt x="0"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7" name="Freeform: Shape 16"/>
          <p:cNvSpPr/>
          <p:nvPr userDrawn="1"/>
        </p:nvSpPr>
        <p:spPr>
          <a:xfrm>
            <a:off x="4630349" y="3896313"/>
            <a:ext cx="1432827" cy="1433048"/>
          </a:xfrm>
          <a:custGeom>
            <a:avLst/>
            <a:gdLst>
              <a:gd name="connsiteX0" fmla="*/ 0 w 2149241"/>
              <a:gd name="connsiteY0" fmla="*/ 0 h 2149241"/>
              <a:gd name="connsiteX1" fmla="*/ 2149241 w 2149241"/>
              <a:gd name="connsiteY1" fmla="*/ 0 h 2149241"/>
              <a:gd name="connsiteX2" fmla="*/ 2149241 w 2149241"/>
              <a:gd name="connsiteY2" fmla="*/ 2149241 h 2149241"/>
              <a:gd name="connsiteX3" fmla="*/ 1973442 w 2149241"/>
              <a:gd name="connsiteY3" fmla="*/ 2140364 h 2149241"/>
              <a:gd name="connsiteX4" fmla="*/ 8877 w 2149241"/>
              <a:gd name="connsiteY4" fmla="*/ 175799 h 2149241"/>
              <a:gd name="connsiteX5" fmla="*/ 0 w 2149241"/>
              <a:gd name="connsiteY5" fmla="*/ 0 h 214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9241" h="2149241">
                <a:moveTo>
                  <a:pt x="0" y="0"/>
                </a:moveTo>
                <a:lnTo>
                  <a:pt x="2149241" y="0"/>
                </a:lnTo>
                <a:lnTo>
                  <a:pt x="2149241" y="2149241"/>
                </a:lnTo>
                <a:lnTo>
                  <a:pt x="1973442" y="2140364"/>
                </a:lnTo>
                <a:cubicBezTo>
                  <a:pt x="937583" y="2035167"/>
                  <a:pt x="114075" y="1211659"/>
                  <a:pt x="8877" y="175799"/>
                </a:cubicBezTo>
                <a:lnTo>
                  <a:pt x="0"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6" name="Freeform: Shape 15"/>
          <p:cNvSpPr/>
          <p:nvPr userDrawn="1"/>
        </p:nvSpPr>
        <p:spPr>
          <a:xfrm>
            <a:off x="6128826" y="3896313"/>
            <a:ext cx="1432827" cy="1433048"/>
          </a:xfrm>
          <a:custGeom>
            <a:avLst/>
            <a:gdLst>
              <a:gd name="connsiteX0" fmla="*/ 0 w 2149241"/>
              <a:gd name="connsiteY0" fmla="*/ 0 h 2149241"/>
              <a:gd name="connsiteX1" fmla="*/ 2149241 w 2149241"/>
              <a:gd name="connsiteY1" fmla="*/ 0 h 2149241"/>
              <a:gd name="connsiteX2" fmla="*/ 2140364 w 2149241"/>
              <a:gd name="connsiteY2" fmla="*/ 175799 h 2149241"/>
              <a:gd name="connsiteX3" fmla="*/ 175799 w 2149241"/>
              <a:gd name="connsiteY3" fmla="*/ 2140364 h 2149241"/>
              <a:gd name="connsiteX4" fmla="*/ 0 w 2149241"/>
              <a:gd name="connsiteY4" fmla="*/ 2149241 h 2149241"/>
              <a:gd name="connsiteX5" fmla="*/ 0 w 2149241"/>
              <a:gd name="connsiteY5" fmla="*/ 0 h 214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9241" h="2149241">
                <a:moveTo>
                  <a:pt x="0" y="0"/>
                </a:moveTo>
                <a:lnTo>
                  <a:pt x="2149241" y="0"/>
                </a:lnTo>
                <a:lnTo>
                  <a:pt x="2140364" y="175799"/>
                </a:lnTo>
                <a:cubicBezTo>
                  <a:pt x="2035166" y="1211659"/>
                  <a:pt x="1211658" y="2035167"/>
                  <a:pt x="175799" y="2140364"/>
                </a:cubicBezTo>
                <a:lnTo>
                  <a:pt x="0" y="2149241"/>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28" name="Text Placeholder 5"/>
          <p:cNvSpPr>
            <a:spLocks noGrp="1"/>
          </p:cNvSpPr>
          <p:nvPr>
            <p:ph type="body" sz="quarter" idx="15" hasCustomPrompt="1"/>
          </p:nvPr>
        </p:nvSpPr>
        <p:spPr>
          <a:xfrm>
            <a:off x="6492783" y="3009435"/>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29" name="Text Placeholder 5"/>
          <p:cNvSpPr>
            <a:spLocks noGrp="1"/>
          </p:cNvSpPr>
          <p:nvPr>
            <p:ph type="body" sz="quarter" idx="12" hasCustomPrompt="1"/>
          </p:nvPr>
        </p:nvSpPr>
        <p:spPr>
          <a:xfrm>
            <a:off x="8011551" y="2532483"/>
            <a:ext cx="3244883" cy="118748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0" name="Text Placeholder 5"/>
          <p:cNvSpPr>
            <a:spLocks noGrp="1"/>
          </p:cNvSpPr>
          <p:nvPr>
            <p:ph type="body" sz="quarter" idx="14" hasCustomPrompt="1"/>
          </p:nvPr>
        </p:nvSpPr>
        <p:spPr>
          <a:xfrm>
            <a:off x="8011551" y="2092924"/>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33" name="Text Placeholder 5"/>
          <p:cNvSpPr>
            <a:spLocks noGrp="1"/>
          </p:cNvSpPr>
          <p:nvPr>
            <p:ph type="body" sz="quarter" idx="16" hasCustomPrompt="1"/>
          </p:nvPr>
        </p:nvSpPr>
        <p:spPr>
          <a:xfrm>
            <a:off x="6492783" y="4270604"/>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34" name="Text Placeholder 5"/>
          <p:cNvSpPr>
            <a:spLocks noGrp="1"/>
          </p:cNvSpPr>
          <p:nvPr>
            <p:ph type="body" sz="quarter" idx="17" hasCustomPrompt="1"/>
          </p:nvPr>
        </p:nvSpPr>
        <p:spPr>
          <a:xfrm>
            <a:off x="8011551" y="4412180"/>
            <a:ext cx="3244883" cy="1187483"/>
          </a:xfrm>
        </p:spPr>
        <p:txBody>
          <a:bodyPr anchor="t"/>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5" name="Text Placeholder 5"/>
          <p:cNvSpPr>
            <a:spLocks noGrp="1"/>
          </p:cNvSpPr>
          <p:nvPr>
            <p:ph type="body" sz="quarter" idx="18" hasCustomPrompt="1"/>
          </p:nvPr>
        </p:nvSpPr>
        <p:spPr>
          <a:xfrm>
            <a:off x="8011551" y="3972622"/>
            <a:ext cx="3244883" cy="390888"/>
          </a:xfrm>
        </p:spPr>
        <p:txBody>
          <a:bodyPr anchor="b">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37" name="Text Placeholder 5"/>
          <p:cNvSpPr>
            <a:spLocks noGrp="1"/>
          </p:cNvSpPr>
          <p:nvPr>
            <p:ph type="body" sz="quarter" idx="19" hasCustomPrompt="1"/>
          </p:nvPr>
        </p:nvSpPr>
        <p:spPr>
          <a:xfrm>
            <a:off x="5178915" y="4270604"/>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38" name="Text Placeholder 5"/>
          <p:cNvSpPr>
            <a:spLocks noGrp="1"/>
          </p:cNvSpPr>
          <p:nvPr>
            <p:ph type="body" sz="quarter" idx="20" hasCustomPrompt="1"/>
          </p:nvPr>
        </p:nvSpPr>
        <p:spPr>
          <a:xfrm>
            <a:off x="950466" y="4412180"/>
            <a:ext cx="3244883" cy="1187483"/>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39" name="Text Placeholder 5"/>
          <p:cNvSpPr>
            <a:spLocks noGrp="1"/>
          </p:cNvSpPr>
          <p:nvPr>
            <p:ph type="body" sz="quarter" idx="21" hasCustomPrompt="1"/>
          </p:nvPr>
        </p:nvSpPr>
        <p:spPr>
          <a:xfrm>
            <a:off x="950466" y="3972622"/>
            <a:ext cx="3244883"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40" name="Text Placeholder 5"/>
          <p:cNvSpPr>
            <a:spLocks noGrp="1"/>
          </p:cNvSpPr>
          <p:nvPr>
            <p:ph type="body" sz="quarter" idx="22" hasCustomPrompt="1"/>
          </p:nvPr>
        </p:nvSpPr>
        <p:spPr>
          <a:xfrm>
            <a:off x="5178915" y="3009435"/>
            <a:ext cx="483308" cy="407746"/>
          </a:xfrm>
        </p:spPr>
        <p:txBody>
          <a:bodyPr numCol="1" anchor="ctr">
            <a:normAutofit/>
          </a:bodyPr>
          <a:lstStyle>
            <a:lvl1pPr marL="0" indent="0" algn="ct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0</a:t>
            </a:r>
            <a:endParaRPr kumimoji="1" lang="ja-JP" altLang="en-US" dirty="0"/>
          </a:p>
        </p:txBody>
      </p:sp>
      <p:sp>
        <p:nvSpPr>
          <p:cNvPr id="41" name="Text Placeholder 5"/>
          <p:cNvSpPr>
            <a:spLocks noGrp="1"/>
          </p:cNvSpPr>
          <p:nvPr>
            <p:ph type="body" sz="quarter" idx="23" hasCustomPrompt="1"/>
          </p:nvPr>
        </p:nvSpPr>
        <p:spPr>
          <a:xfrm>
            <a:off x="950466" y="2554140"/>
            <a:ext cx="3244883" cy="1187483"/>
          </a:xfrm>
        </p:spPr>
        <p:txBody>
          <a:bodyPr anchor="t"/>
          <a:lstStyle>
            <a:lvl1pPr marL="0" indent="0" algn="r">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42" name="Text Placeholder 5"/>
          <p:cNvSpPr>
            <a:spLocks noGrp="1"/>
          </p:cNvSpPr>
          <p:nvPr>
            <p:ph type="body" sz="quarter" idx="24" hasCustomPrompt="1"/>
          </p:nvPr>
        </p:nvSpPr>
        <p:spPr>
          <a:xfrm>
            <a:off x="950466" y="2114582"/>
            <a:ext cx="3244883" cy="390888"/>
          </a:xfrm>
        </p:spPr>
        <p:txBody>
          <a:bodyPr anchor="b">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Heading goes here</a:t>
            </a:r>
            <a:endParaRPr kumimoji="1" lang="ja-JP" altLang="en-US" dirty="0"/>
          </a:p>
        </p:txBody>
      </p:sp>
      <p:sp>
        <p:nvSpPr>
          <p:cNvPr id="43"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
        <p:nvSpPr>
          <p:cNvPr id="44" name="Text Placeholder 5"/>
          <p:cNvSpPr>
            <a:spLocks noGrp="1"/>
          </p:cNvSpPr>
          <p:nvPr>
            <p:ph type="body" sz="quarter" idx="31" hasCustomPrompt="1"/>
          </p:nvPr>
        </p:nvSpPr>
        <p:spPr>
          <a:xfrm>
            <a:off x="2015067" y="1528923"/>
            <a:ext cx="8161867" cy="293685"/>
          </a:xfrm>
        </p:spPr>
        <p:txBody>
          <a:bodyPr anchor="t"/>
          <a:lstStyle>
            <a:lvl1pPr marL="0" indent="0" algn="ctr">
              <a:lnSpc>
                <a:spcPct val="100000"/>
              </a:lnSpc>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751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43"/>
                                        </p:tgtEl>
                                        <p:attrNameLst>
                                          <p:attrName>style.visibility</p:attrName>
                                        </p:attrNameLst>
                                      </p:cBhvr>
                                      <p:to>
                                        <p:strVal val="visible"/>
                                      </p:to>
                                    </p:set>
                                    <p:anim calcmode="lin" valueType="num">
                                      <p:cBhvr additive="base">
                                        <p:cTn id="7" dur="1000" fill="hold"/>
                                        <p:tgtEl>
                                          <p:spTgt spid="43"/>
                                        </p:tgtEl>
                                        <p:attrNameLst>
                                          <p:attrName>ppt_x</p:attrName>
                                        </p:attrNameLst>
                                      </p:cBhvr>
                                      <p:tavLst>
                                        <p:tav tm="0">
                                          <p:val>
                                            <p:strVal val="#ppt_x"/>
                                          </p:val>
                                        </p:tav>
                                        <p:tav tm="100000">
                                          <p:val>
                                            <p:strVal val="#ppt_x"/>
                                          </p:val>
                                        </p:tav>
                                      </p:tavLst>
                                    </p:anim>
                                    <p:anim calcmode="lin" valueType="num">
                                      <p:cBhvr additive="base">
                                        <p:cTn id="8" dur="1000" fill="hold"/>
                                        <p:tgtEl>
                                          <p:spTgt spid="43"/>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childTnLst>
                                </p:cTn>
                              </p:par>
                            </p:childTnLst>
                          </p:cTn>
                        </p:par>
                        <p:par>
                          <p:cTn id="13" fill="hold">
                            <p:stCondLst>
                              <p:cond delay="1800"/>
                            </p:stCondLst>
                            <p:childTnLst>
                              <p:par>
                                <p:cTn id="14" presetID="2" presetClass="entr" presetSubtype="12" decel="100000" fill="hold" grpId="0" nodeType="afterEffect">
                                  <p:stCondLst>
                                    <p:cond delay="0"/>
                                  </p:stCondLst>
                                  <p:childTnLst>
                                    <p:set>
                                      <p:cBhvr>
                                        <p:cTn id="15" dur="1" fill="hold">
                                          <p:stCondLst>
                                            <p:cond delay="0"/>
                                          </p:stCondLst>
                                        </p:cTn>
                                        <p:tgtEl>
                                          <p:spTgt spid="28">
                                            <p:txEl>
                                              <p:pRg st="0" end="0"/>
                                            </p:txEl>
                                          </p:spTgt>
                                        </p:tgtEl>
                                        <p:attrNameLst>
                                          <p:attrName>style.visibility</p:attrName>
                                        </p:attrNameLst>
                                      </p:cBhvr>
                                      <p:to>
                                        <p:strVal val="visible"/>
                                      </p:to>
                                    </p:set>
                                    <p:anim calcmode="lin" valueType="num">
                                      <p:cBhvr additive="base">
                                        <p:cTn id="16" dur="10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28">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9" decel="100000" fill="hold" grpId="0" nodeType="withEffect">
                                  <p:stCondLst>
                                    <p:cond delay="0"/>
                                  </p:stCondLst>
                                  <p:childTnLst>
                                    <p:set>
                                      <p:cBhvr>
                                        <p:cTn id="19" dur="1" fill="hold">
                                          <p:stCondLst>
                                            <p:cond delay="0"/>
                                          </p:stCondLst>
                                        </p:cTn>
                                        <p:tgtEl>
                                          <p:spTgt spid="33">
                                            <p:txEl>
                                              <p:pRg st="0" end="0"/>
                                            </p:txEl>
                                          </p:spTgt>
                                        </p:tgtEl>
                                        <p:attrNameLst>
                                          <p:attrName>style.visibility</p:attrName>
                                        </p:attrNameLst>
                                      </p:cBhvr>
                                      <p:to>
                                        <p:strVal val="visible"/>
                                      </p:to>
                                    </p:set>
                                    <p:anim calcmode="lin" valueType="num">
                                      <p:cBhvr additive="base">
                                        <p:cTn id="20" dur="1000" fill="hold"/>
                                        <p:tgtEl>
                                          <p:spTgt spid="33">
                                            <p:txEl>
                                              <p:pRg st="0" end="0"/>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33">
                                            <p:txEl>
                                              <p:pRg st="0" end="0"/>
                                            </p:txEl>
                                          </p:spTgt>
                                        </p:tgtEl>
                                        <p:attrNameLst>
                                          <p:attrName>ppt_y</p:attrName>
                                        </p:attrNameLst>
                                      </p:cBhvr>
                                      <p:tavLst>
                                        <p:tav tm="0">
                                          <p:val>
                                            <p:strVal val="0-#ppt_h/2"/>
                                          </p:val>
                                        </p:tav>
                                        <p:tav tm="100000">
                                          <p:val>
                                            <p:strVal val="#ppt_y"/>
                                          </p:val>
                                        </p:tav>
                                      </p:tavLst>
                                    </p:anim>
                                  </p:childTnLst>
                                </p:cTn>
                              </p:par>
                              <p:par>
                                <p:cTn id="22" presetID="2" presetClass="entr" presetSubtype="3" decel="100000" fill="hold" grpId="0" nodeType="withEffect">
                                  <p:stCondLst>
                                    <p:cond delay="0"/>
                                  </p:stCondLst>
                                  <p:childTnLst>
                                    <p:set>
                                      <p:cBhvr>
                                        <p:cTn id="23" dur="1" fill="hold">
                                          <p:stCondLst>
                                            <p:cond delay="0"/>
                                          </p:stCondLst>
                                        </p:cTn>
                                        <p:tgtEl>
                                          <p:spTgt spid="37">
                                            <p:txEl>
                                              <p:pRg st="0" end="0"/>
                                            </p:txEl>
                                          </p:spTgt>
                                        </p:tgtEl>
                                        <p:attrNameLst>
                                          <p:attrName>style.visibility</p:attrName>
                                        </p:attrNameLst>
                                      </p:cBhvr>
                                      <p:to>
                                        <p:strVal val="visible"/>
                                      </p:to>
                                    </p:set>
                                    <p:anim calcmode="lin" valueType="num">
                                      <p:cBhvr additive="base">
                                        <p:cTn id="24" dur="1000" fill="hold"/>
                                        <p:tgtEl>
                                          <p:spTgt spid="37">
                                            <p:txEl>
                                              <p:pRg st="0" end="0"/>
                                            </p:txEl>
                                          </p:spTgt>
                                        </p:tgtEl>
                                        <p:attrNameLst>
                                          <p:attrName>ppt_x</p:attrName>
                                        </p:attrNameLst>
                                      </p:cBhvr>
                                      <p:tavLst>
                                        <p:tav tm="0">
                                          <p:val>
                                            <p:strVal val="1+#ppt_w/2"/>
                                          </p:val>
                                        </p:tav>
                                        <p:tav tm="100000">
                                          <p:val>
                                            <p:strVal val="#ppt_x"/>
                                          </p:val>
                                        </p:tav>
                                      </p:tavLst>
                                    </p:anim>
                                    <p:anim calcmode="lin" valueType="num">
                                      <p:cBhvr additive="base">
                                        <p:cTn id="25" dur="1000" fill="hold"/>
                                        <p:tgtEl>
                                          <p:spTgt spid="37">
                                            <p:txEl>
                                              <p:pRg st="0" end="0"/>
                                            </p:txEl>
                                          </p:spTgt>
                                        </p:tgtEl>
                                        <p:attrNameLst>
                                          <p:attrName>ppt_y</p:attrName>
                                        </p:attrNameLst>
                                      </p:cBhvr>
                                      <p:tavLst>
                                        <p:tav tm="0">
                                          <p:val>
                                            <p:strVal val="0-#ppt_h/2"/>
                                          </p:val>
                                        </p:tav>
                                        <p:tav tm="100000">
                                          <p:val>
                                            <p:strVal val="#ppt_y"/>
                                          </p:val>
                                        </p:tav>
                                      </p:tavLst>
                                    </p:anim>
                                  </p:childTnLst>
                                </p:cTn>
                              </p:par>
                              <p:par>
                                <p:cTn id="26" presetID="2" presetClass="entr" presetSubtype="6" decel="100000" fill="hold" grpId="0" nodeType="withEffect">
                                  <p:stCondLst>
                                    <p:cond delay="0"/>
                                  </p:stCondLst>
                                  <p:childTnLst>
                                    <p:set>
                                      <p:cBhvr>
                                        <p:cTn id="27" dur="1" fill="hold">
                                          <p:stCondLst>
                                            <p:cond delay="0"/>
                                          </p:stCondLst>
                                        </p:cTn>
                                        <p:tgtEl>
                                          <p:spTgt spid="40">
                                            <p:txEl>
                                              <p:pRg st="0" end="0"/>
                                            </p:txEl>
                                          </p:spTgt>
                                        </p:tgtEl>
                                        <p:attrNameLst>
                                          <p:attrName>style.visibility</p:attrName>
                                        </p:attrNameLst>
                                      </p:cBhvr>
                                      <p:to>
                                        <p:strVal val="visible"/>
                                      </p:to>
                                    </p:set>
                                    <p:anim calcmode="lin" valueType="num">
                                      <p:cBhvr additive="base">
                                        <p:cTn id="28" dur="1000" fill="hold"/>
                                        <p:tgtEl>
                                          <p:spTgt spid="40">
                                            <p:txEl>
                                              <p:pRg st="0" end="0"/>
                                            </p:txEl>
                                          </p:spTgt>
                                        </p:tgtEl>
                                        <p:attrNameLst>
                                          <p:attrName>ppt_x</p:attrName>
                                        </p:attrNameLst>
                                      </p:cBhvr>
                                      <p:tavLst>
                                        <p:tav tm="0">
                                          <p:val>
                                            <p:strVal val="1+#ppt_w/2"/>
                                          </p:val>
                                        </p:tav>
                                        <p:tav tm="100000">
                                          <p:val>
                                            <p:strVal val="#ppt_x"/>
                                          </p:val>
                                        </p:tav>
                                      </p:tavLst>
                                    </p:anim>
                                    <p:anim calcmode="lin" valueType="num">
                                      <p:cBhvr additive="base">
                                        <p:cTn id="29" dur="1000" fill="hold"/>
                                        <p:tgtEl>
                                          <p:spTgt spid="40">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6" decel="10000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1000" fill="hold"/>
                                        <p:tgtEl>
                                          <p:spTgt spid="22"/>
                                        </p:tgtEl>
                                        <p:attrNameLst>
                                          <p:attrName>ppt_x</p:attrName>
                                        </p:attrNameLst>
                                      </p:cBhvr>
                                      <p:tavLst>
                                        <p:tav tm="0">
                                          <p:val>
                                            <p:strVal val="1+#ppt_w/2"/>
                                          </p:val>
                                        </p:tav>
                                        <p:tav tm="100000">
                                          <p:val>
                                            <p:strVal val="#ppt_x"/>
                                          </p:val>
                                        </p:tav>
                                      </p:tavLst>
                                    </p:anim>
                                    <p:anim calcmode="lin" valueType="num">
                                      <p:cBhvr additive="base">
                                        <p:cTn id="33" dur="1000" fill="hold"/>
                                        <p:tgtEl>
                                          <p:spTgt spid="22"/>
                                        </p:tgtEl>
                                        <p:attrNameLst>
                                          <p:attrName>ppt_y</p:attrName>
                                        </p:attrNameLst>
                                      </p:cBhvr>
                                      <p:tavLst>
                                        <p:tav tm="0">
                                          <p:val>
                                            <p:strVal val="1+#ppt_h/2"/>
                                          </p:val>
                                        </p:tav>
                                        <p:tav tm="100000">
                                          <p:val>
                                            <p:strVal val="#ppt_y"/>
                                          </p:val>
                                        </p:tav>
                                      </p:tavLst>
                                    </p:anim>
                                  </p:childTnLst>
                                </p:cTn>
                              </p:par>
                              <p:par>
                                <p:cTn id="34" presetID="2" presetClass="entr" presetSubtype="12" decel="10000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1000" fill="hold"/>
                                        <p:tgtEl>
                                          <p:spTgt spid="21"/>
                                        </p:tgtEl>
                                        <p:attrNameLst>
                                          <p:attrName>ppt_x</p:attrName>
                                        </p:attrNameLst>
                                      </p:cBhvr>
                                      <p:tavLst>
                                        <p:tav tm="0">
                                          <p:val>
                                            <p:strVal val="0-#ppt_w/2"/>
                                          </p:val>
                                        </p:tav>
                                        <p:tav tm="100000">
                                          <p:val>
                                            <p:strVal val="#ppt_x"/>
                                          </p:val>
                                        </p:tav>
                                      </p:tavLst>
                                    </p:anim>
                                    <p:anim calcmode="lin" valueType="num">
                                      <p:cBhvr additive="base">
                                        <p:cTn id="37" dur="1000" fill="hold"/>
                                        <p:tgtEl>
                                          <p:spTgt spid="21"/>
                                        </p:tgtEl>
                                        <p:attrNameLst>
                                          <p:attrName>ppt_y</p:attrName>
                                        </p:attrNameLst>
                                      </p:cBhvr>
                                      <p:tavLst>
                                        <p:tav tm="0">
                                          <p:val>
                                            <p:strVal val="1+#ppt_h/2"/>
                                          </p:val>
                                        </p:tav>
                                        <p:tav tm="100000">
                                          <p:val>
                                            <p:strVal val="#ppt_y"/>
                                          </p:val>
                                        </p:tav>
                                      </p:tavLst>
                                    </p:anim>
                                  </p:childTnLst>
                                </p:cTn>
                              </p:par>
                              <p:par>
                                <p:cTn id="38" presetID="2" presetClass="entr" presetSubtype="3" decel="10000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1000" fill="hold"/>
                                        <p:tgtEl>
                                          <p:spTgt spid="17"/>
                                        </p:tgtEl>
                                        <p:attrNameLst>
                                          <p:attrName>ppt_x</p:attrName>
                                        </p:attrNameLst>
                                      </p:cBhvr>
                                      <p:tavLst>
                                        <p:tav tm="0">
                                          <p:val>
                                            <p:strVal val="1+#ppt_w/2"/>
                                          </p:val>
                                        </p:tav>
                                        <p:tav tm="100000">
                                          <p:val>
                                            <p:strVal val="#ppt_x"/>
                                          </p:val>
                                        </p:tav>
                                      </p:tavLst>
                                    </p:anim>
                                    <p:anim calcmode="lin" valueType="num">
                                      <p:cBhvr additive="base">
                                        <p:cTn id="41" dur="1000" fill="hold"/>
                                        <p:tgtEl>
                                          <p:spTgt spid="17"/>
                                        </p:tgtEl>
                                        <p:attrNameLst>
                                          <p:attrName>ppt_y</p:attrName>
                                        </p:attrNameLst>
                                      </p:cBhvr>
                                      <p:tavLst>
                                        <p:tav tm="0">
                                          <p:val>
                                            <p:strVal val="0-#ppt_h/2"/>
                                          </p:val>
                                        </p:tav>
                                        <p:tav tm="100000">
                                          <p:val>
                                            <p:strVal val="#ppt_y"/>
                                          </p:val>
                                        </p:tav>
                                      </p:tavLst>
                                    </p:anim>
                                  </p:childTnLst>
                                </p:cTn>
                              </p:par>
                              <p:par>
                                <p:cTn id="42" presetID="2" presetClass="entr" presetSubtype="9" decel="10000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1000" fill="hold"/>
                                        <p:tgtEl>
                                          <p:spTgt spid="16"/>
                                        </p:tgtEl>
                                        <p:attrNameLst>
                                          <p:attrName>ppt_x</p:attrName>
                                        </p:attrNameLst>
                                      </p:cBhvr>
                                      <p:tavLst>
                                        <p:tav tm="0">
                                          <p:val>
                                            <p:strVal val="0-#ppt_w/2"/>
                                          </p:val>
                                        </p:tav>
                                        <p:tav tm="100000">
                                          <p:val>
                                            <p:strVal val="#ppt_x"/>
                                          </p:val>
                                        </p:tav>
                                      </p:tavLst>
                                    </p:anim>
                                    <p:anim calcmode="lin" valueType="num">
                                      <p:cBhvr additive="base">
                                        <p:cTn id="45" dur="1000" fill="hold"/>
                                        <p:tgtEl>
                                          <p:spTgt spid="16"/>
                                        </p:tgtEl>
                                        <p:attrNameLst>
                                          <p:attrName>ppt_y</p:attrName>
                                        </p:attrNameLst>
                                      </p:cBhvr>
                                      <p:tavLst>
                                        <p:tav tm="0">
                                          <p:val>
                                            <p:strVal val="0-#ppt_h/2"/>
                                          </p:val>
                                        </p:tav>
                                        <p:tav tm="100000">
                                          <p:val>
                                            <p:strVal val="#ppt_y"/>
                                          </p:val>
                                        </p:tav>
                                      </p:tavLst>
                                    </p:anim>
                                  </p:childTnLst>
                                </p:cTn>
                              </p:par>
                              <p:par>
                                <p:cTn id="46" presetID="49" presetClass="entr" presetSubtype="0" decel="100000" fill="hold" grpId="1" nodeType="withEffect">
                                  <p:stCondLst>
                                    <p:cond delay="0"/>
                                  </p:stCondLst>
                                  <p:childTnLst>
                                    <p:set>
                                      <p:cBhvr>
                                        <p:cTn id="47" dur="1" fill="hold">
                                          <p:stCondLst>
                                            <p:cond delay="0"/>
                                          </p:stCondLst>
                                        </p:cTn>
                                        <p:tgtEl>
                                          <p:spTgt spid="28">
                                            <p:txEl>
                                              <p:pRg st="0" end="0"/>
                                            </p:txEl>
                                          </p:spTgt>
                                        </p:tgtEl>
                                        <p:attrNameLst>
                                          <p:attrName>style.visibility</p:attrName>
                                        </p:attrNameLst>
                                      </p:cBhvr>
                                      <p:to>
                                        <p:strVal val="visible"/>
                                      </p:to>
                                    </p:set>
                                    <p:anim calcmode="lin" valueType="num">
                                      <p:cBhvr>
                                        <p:cTn id="48" dur="10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49" dur="1000" fill="hold"/>
                                        <p:tgtEl>
                                          <p:spTgt spid="28">
                                            <p:txEl>
                                              <p:pRg st="0" end="0"/>
                                            </p:txEl>
                                          </p:spTgt>
                                        </p:tgtEl>
                                        <p:attrNameLst>
                                          <p:attrName>ppt_h</p:attrName>
                                        </p:attrNameLst>
                                      </p:cBhvr>
                                      <p:tavLst>
                                        <p:tav tm="0">
                                          <p:val>
                                            <p:fltVal val="0"/>
                                          </p:val>
                                        </p:tav>
                                        <p:tav tm="100000">
                                          <p:val>
                                            <p:strVal val="#ppt_h"/>
                                          </p:val>
                                        </p:tav>
                                      </p:tavLst>
                                    </p:anim>
                                    <p:anim calcmode="lin" valueType="num">
                                      <p:cBhvr>
                                        <p:cTn id="50" dur="1000" fill="hold"/>
                                        <p:tgtEl>
                                          <p:spTgt spid="28">
                                            <p:txEl>
                                              <p:pRg st="0" end="0"/>
                                            </p:txEl>
                                          </p:spTgt>
                                        </p:tgtEl>
                                        <p:attrNameLst>
                                          <p:attrName>style.rotation</p:attrName>
                                        </p:attrNameLst>
                                      </p:cBhvr>
                                      <p:tavLst>
                                        <p:tav tm="0">
                                          <p:val>
                                            <p:fltVal val="360"/>
                                          </p:val>
                                        </p:tav>
                                        <p:tav tm="100000">
                                          <p:val>
                                            <p:fltVal val="0"/>
                                          </p:val>
                                        </p:tav>
                                      </p:tavLst>
                                    </p:anim>
                                    <p:animEffect transition="in" filter="fade">
                                      <p:cBhvr>
                                        <p:cTn id="51" dur="1000"/>
                                        <p:tgtEl>
                                          <p:spTgt spid="28">
                                            <p:txEl>
                                              <p:pRg st="0" end="0"/>
                                            </p:txEl>
                                          </p:spTgt>
                                        </p:tgtEl>
                                      </p:cBhvr>
                                    </p:animEffect>
                                  </p:childTnLst>
                                </p:cTn>
                              </p:par>
                              <p:par>
                                <p:cTn id="52" presetID="49" presetClass="entr" presetSubtype="0" decel="100000" fill="hold" grpId="1" nodeType="withEffect">
                                  <p:stCondLst>
                                    <p:cond delay="0"/>
                                  </p:stCondLst>
                                  <p:childTnLst>
                                    <p:set>
                                      <p:cBhvr>
                                        <p:cTn id="53" dur="1" fill="hold">
                                          <p:stCondLst>
                                            <p:cond delay="0"/>
                                          </p:stCondLst>
                                        </p:cTn>
                                        <p:tgtEl>
                                          <p:spTgt spid="33">
                                            <p:txEl>
                                              <p:pRg st="0" end="0"/>
                                            </p:txEl>
                                          </p:spTgt>
                                        </p:tgtEl>
                                        <p:attrNameLst>
                                          <p:attrName>style.visibility</p:attrName>
                                        </p:attrNameLst>
                                      </p:cBhvr>
                                      <p:to>
                                        <p:strVal val="visible"/>
                                      </p:to>
                                    </p:set>
                                    <p:anim calcmode="lin" valueType="num">
                                      <p:cBhvr>
                                        <p:cTn id="54" dur="10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55" dur="1000" fill="hold"/>
                                        <p:tgtEl>
                                          <p:spTgt spid="33">
                                            <p:txEl>
                                              <p:pRg st="0" end="0"/>
                                            </p:txEl>
                                          </p:spTgt>
                                        </p:tgtEl>
                                        <p:attrNameLst>
                                          <p:attrName>ppt_h</p:attrName>
                                        </p:attrNameLst>
                                      </p:cBhvr>
                                      <p:tavLst>
                                        <p:tav tm="0">
                                          <p:val>
                                            <p:fltVal val="0"/>
                                          </p:val>
                                        </p:tav>
                                        <p:tav tm="100000">
                                          <p:val>
                                            <p:strVal val="#ppt_h"/>
                                          </p:val>
                                        </p:tav>
                                      </p:tavLst>
                                    </p:anim>
                                    <p:anim calcmode="lin" valueType="num">
                                      <p:cBhvr>
                                        <p:cTn id="56" dur="1000" fill="hold"/>
                                        <p:tgtEl>
                                          <p:spTgt spid="33">
                                            <p:txEl>
                                              <p:pRg st="0" end="0"/>
                                            </p:txEl>
                                          </p:spTgt>
                                        </p:tgtEl>
                                        <p:attrNameLst>
                                          <p:attrName>style.rotation</p:attrName>
                                        </p:attrNameLst>
                                      </p:cBhvr>
                                      <p:tavLst>
                                        <p:tav tm="0">
                                          <p:val>
                                            <p:fltVal val="360"/>
                                          </p:val>
                                        </p:tav>
                                        <p:tav tm="100000">
                                          <p:val>
                                            <p:fltVal val="0"/>
                                          </p:val>
                                        </p:tav>
                                      </p:tavLst>
                                    </p:anim>
                                    <p:animEffect transition="in" filter="fade">
                                      <p:cBhvr>
                                        <p:cTn id="57" dur="1000"/>
                                        <p:tgtEl>
                                          <p:spTgt spid="33">
                                            <p:txEl>
                                              <p:pRg st="0" end="0"/>
                                            </p:txEl>
                                          </p:spTgt>
                                        </p:tgtEl>
                                      </p:cBhvr>
                                    </p:animEffect>
                                  </p:childTnLst>
                                </p:cTn>
                              </p:par>
                              <p:par>
                                <p:cTn id="58" presetID="49" presetClass="entr" presetSubtype="0" decel="100000" fill="hold" grpId="1" nodeType="withEffect">
                                  <p:stCondLst>
                                    <p:cond delay="0"/>
                                  </p:stCondLst>
                                  <p:childTnLst>
                                    <p:set>
                                      <p:cBhvr>
                                        <p:cTn id="59" dur="1" fill="hold">
                                          <p:stCondLst>
                                            <p:cond delay="0"/>
                                          </p:stCondLst>
                                        </p:cTn>
                                        <p:tgtEl>
                                          <p:spTgt spid="37">
                                            <p:txEl>
                                              <p:pRg st="0" end="0"/>
                                            </p:txEl>
                                          </p:spTgt>
                                        </p:tgtEl>
                                        <p:attrNameLst>
                                          <p:attrName>style.visibility</p:attrName>
                                        </p:attrNameLst>
                                      </p:cBhvr>
                                      <p:to>
                                        <p:strVal val="visible"/>
                                      </p:to>
                                    </p:set>
                                    <p:anim calcmode="lin" valueType="num">
                                      <p:cBhvr>
                                        <p:cTn id="60" dur="10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61" dur="1000" fill="hold"/>
                                        <p:tgtEl>
                                          <p:spTgt spid="37">
                                            <p:txEl>
                                              <p:pRg st="0" end="0"/>
                                            </p:txEl>
                                          </p:spTgt>
                                        </p:tgtEl>
                                        <p:attrNameLst>
                                          <p:attrName>ppt_h</p:attrName>
                                        </p:attrNameLst>
                                      </p:cBhvr>
                                      <p:tavLst>
                                        <p:tav tm="0">
                                          <p:val>
                                            <p:fltVal val="0"/>
                                          </p:val>
                                        </p:tav>
                                        <p:tav tm="100000">
                                          <p:val>
                                            <p:strVal val="#ppt_h"/>
                                          </p:val>
                                        </p:tav>
                                      </p:tavLst>
                                    </p:anim>
                                    <p:anim calcmode="lin" valueType="num">
                                      <p:cBhvr>
                                        <p:cTn id="62" dur="1000" fill="hold"/>
                                        <p:tgtEl>
                                          <p:spTgt spid="37">
                                            <p:txEl>
                                              <p:pRg st="0" end="0"/>
                                            </p:txEl>
                                          </p:spTgt>
                                        </p:tgtEl>
                                        <p:attrNameLst>
                                          <p:attrName>style.rotation</p:attrName>
                                        </p:attrNameLst>
                                      </p:cBhvr>
                                      <p:tavLst>
                                        <p:tav tm="0">
                                          <p:val>
                                            <p:fltVal val="360"/>
                                          </p:val>
                                        </p:tav>
                                        <p:tav tm="100000">
                                          <p:val>
                                            <p:fltVal val="0"/>
                                          </p:val>
                                        </p:tav>
                                      </p:tavLst>
                                    </p:anim>
                                    <p:animEffect transition="in" filter="fade">
                                      <p:cBhvr>
                                        <p:cTn id="63" dur="1000"/>
                                        <p:tgtEl>
                                          <p:spTgt spid="37">
                                            <p:txEl>
                                              <p:pRg st="0" end="0"/>
                                            </p:txEl>
                                          </p:spTgt>
                                        </p:tgtEl>
                                      </p:cBhvr>
                                    </p:animEffect>
                                  </p:childTnLst>
                                </p:cTn>
                              </p:par>
                              <p:par>
                                <p:cTn id="64" presetID="49" presetClass="entr" presetSubtype="0" decel="100000" fill="hold" grpId="1" nodeType="withEffect">
                                  <p:stCondLst>
                                    <p:cond delay="0"/>
                                  </p:stCondLst>
                                  <p:childTnLst>
                                    <p:set>
                                      <p:cBhvr>
                                        <p:cTn id="65" dur="1" fill="hold">
                                          <p:stCondLst>
                                            <p:cond delay="0"/>
                                          </p:stCondLst>
                                        </p:cTn>
                                        <p:tgtEl>
                                          <p:spTgt spid="40">
                                            <p:txEl>
                                              <p:pRg st="0" end="0"/>
                                            </p:txEl>
                                          </p:spTgt>
                                        </p:tgtEl>
                                        <p:attrNameLst>
                                          <p:attrName>style.visibility</p:attrName>
                                        </p:attrNameLst>
                                      </p:cBhvr>
                                      <p:to>
                                        <p:strVal val="visible"/>
                                      </p:to>
                                    </p:set>
                                    <p:anim calcmode="lin" valueType="num">
                                      <p:cBhvr>
                                        <p:cTn id="66" dur="10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67" dur="1000" fill="hold"/>
                                        <p:tgtEl>
                                          <p:spTgt spid="40">
                                            <p:txEl>
                                              <p:pRg st="0" end="0"/>
                                            </p:txEl>
                                          </p:spTgt>
                                        </p:tgtEl>
                                        <p:attrNameLst>
                                          <p:attrName>ppt_h</p:attrName>
                                        </p:attrNameLst>
                                      </p:cBhvr>
                                      <p:tavLst>
                                        <p:tav tm="0">
                                          <p:val>
                                            <p:fltVal val="0"/>
                                          </p:val>
                                        </p:tav>
                                        <p:tav tm="100000">
                                          <p:val>
                                            <p:strVal val="#ppt_h"/>
                                          </p:val>
                                        </p:tav>
                                      </p:tavLst>
                                    </p:anim>
                                    <p:anim calcmode="lin" valueType="num">
                                      <p:cBhvr>
                                        <p:cTn id="68" dur="1000" fill="hold"/>
                                        <p:tgtEl>
                                          <p:spTgt spid="40">
                                            <p:txEl>
                                              <p:pRg st="0" end="0"/>
                                            </p:txEl>
                                          </p:spTgt>
                                        </p:tgtEl>
                                        <p:attrNameLst>
                                          <p:attrName>style.rotation</p:attrName>
                                        </p:attrNameLst>
                                      </p:cBhvr>
                                      <p:tavLst>
                                        <p:tav tm="0">
                                          <p:val>
                                            <p:fltVal val="360"/>
                                          </p:val>
                                        </p:tav>
                                        <p:tav tm="100000">
                                          <p:val>
                                            <p:fltVal val="0"/>
                                          </p:val>
                                        </p:tav>
                                      </p:tavLst>
                                    </p:anim>
                                    <p:animEffect transition="in" filter="fade">
                                      <p:cBhvr>
                                        <p:cTn id="69" dur="1000"/>
                                        <p:tgtEl>
                                          <p:spTgt spid="40">
                                            <p:txEl>
                                              <p:pRg st="0" end="0"/>
                                            </p:txEl>
                                          </p:spTgt>
                                        </p:tgtEl>
                                      </p:cBhvr>
                                    </p:animEffect>
                                  </p:childTnLst>
                                </p:cTn>
                              </p:par>
                              <p:par>
                                <p:cTn id="70" presetID="49" presetClass="entr" presetSubtype="0" decel="100000" fill="hold" grpId="1" nodeType="withEffect">
                                  <p:stCondLst>
                                    <p:cond delay="0"/>
                                  </p:stCondLst>
                                  <p:childTnLst>
                                    <p:set>
                                      <p:cBhvr>
                                        <p:cTn id="71" dur="1" fill="hold">
                                          <p:stCondLst>
                                            <p:cond delay="0"/>
                                          </p:stCondLst>
                                        </p:cTn>
                                        <p:tgtEl>
                                          <p:spTgt spid="22"/>
                                        </p:tgtEl>
                                        <p:attrNameLst>
                                          <p:attrName>style.visibility</p:attrName>
                                        </p:attrNameLst>
                                      </p:cBhvr>
                                      <p:to>
                                        <p:strVal val="visible"/>
                                      </p:to>
                                    </p:set>
                                    <p:anim calcmode="lin" valueType="num">
                                      <p:cBhvr>
                                        <p:cTn id="72" dur="1000" fill="hold"/>
                                        <p:tgtEl>
                                          <p:spTgt spid="22"/>
                                        </p:tgtEl>
                                        <p:attrNameLst>
                                          <p:attrName>ppt_w</p:attrName>
                                        </p:attrNameLst>
                                      </p:cBhvr>
                                      <p:tavLst>
                                        <p:tav tm="0">
                                          <p:val>
                                            <p:fltVal val="0"/>
                                          </p:val>
                                        </p:tav>
                                        <p:tav tm="100000">
                                          <p:val>
                                            <p:strVal val="#ppt_w"/>
                                          </p:val>
                                        </p:tav>
                                      </p:tavLst>
                                    </p:anim>
                                    <p:anim calcmode="lin" valueType="num">
                                      <p:cBhvr>
                                        <p:cTn id="73" dur="1000" fill="hold"/>
                                        <p:tgtEl>
                                          <p:spTgt spid="22"/>
                                        </p:tgtEl>
                                        <p:attrNameLst>
                                          <p:attrName>ppt_h</p:attrName>
                                        </p:attrNameLst>
                                      </p:cBhvr>
                                      <p:tavLst>
                                        <p:tav tm="0">
                                          <p:val>
                                            <p:fltVal val="0"/>
                                          </p:val>
                                        </p:tav>
                                        <p:tav tm="100000">
                                          <p:val>
                                            <p:strVal val="#ppt_h"/>
                                          </p:val>
                                        </p:tav>
                                      </p:tavLst>
                                    </p:anim>
                                    <p:anim calcmode="lin" valueType="num">
                                      <p:cBhvr>
                                        <p:cTn id="74" dur="1000" fill="hold"/>
                                        <p:tgtEl>
                                          <p:spTgt spid="22"/>
                                        </p:tgtEl>
                                        <p:attrNameLst>
                                          <p:attrName>style.rotation</p:attrName>
                                        </p:attrNameLst>
                                      </p:cBhvr>
                                      <p:tavLst>
                                        <p:tav tm="0">
                                          <p:val>
                                            <p:fltVal val="360"/>
                                          </p:val>
                                        </p:tav>
                                        <p:tav tm="100000">
                                          <p:val>
                                            <p:fltVal val="0"/>
                                          </p:val>
                                        </p:tav>
                                      </p:tavLst>
                                    </p:anim>
                                    <p:animEffect transition="in" filter="fade">
                                      <p:cBhvr>
                                        <p:cTn id="75" dur="1000"/>
                                        <p:tgtEl>
                                          <p:spTgt spid="22"/>
                                        </p:tgtEl>
                                      </p:cBhvr>
                                    </p:animEffect>
                                  </p:childTnLst>
                                </p:cTn>
                              </p:par>
                              <p:par>
                                <p:cTn id="76" presetID="49" presetClass="entr" presetSubtype="0" decel="100000" fill="hold" grpId="1" nodeType="withEffect">
                                  <p:stCondLst>
                                    <p:cond delay="0"/>
                                  </p:stCondLst>
                                  <p:childTnLst>
                                    <p:set>
                                      <p:cBhvr>
                                        <p:cTn id="77" dur="1" fill="hold">
                                          <p:stCondLst>
                                            <p:cond delay="0"/>
                                          </p:stCondLst>
                                        </p:cTn>
                                        <p:tgtEl>
                                          <p:spTgt spid="21"/>
                                        </p:tgtEl>
                                        <p:attrNameLst>
                                          <p:attrName>style.visibility</p:attrName>
                                        </p:attrNameLst>
                                      </p:cBhvr>
                                      <p:to>
                                        <p:strVal val="visible"/>
                                      </p:to>
                                    </p:set>
                                    <p:anim calcmode="lin" valueType="num">
                                      <p:cBhvr>
                                        <p:cTn id="78" dur="1000" fill="hold"/>
                                        <p:tgtEl>
                                          <p:spTgt spid="21"/>
                                        </p:tgtEl>
                                        <p:attrNameLst>
                                          <p:attrName>ppt_w</p:attrName>
                                        </p:attrNameLst>
                                      </p:cBhvr>
                                      <p:tavLst>
                                        <p:tav tm="0">
                                          <p:val>
                                            <p:fltVal val="0"/>
                                          </p:val>
                                        </p:tav>
                                        <p:tav tm="100000">
                                          <p:val>
                                            <p:strVal val="#ppt_w"/>
                                          </p:val>
                                        </p:tav>
                                      </p:tavLst>
                                    </p:anim>
                                    <p:anim calcmode="lin" valueType="num">
                                      <p:cBhvr>
                                        <p:cTn id="79" dur="1000" fill="hold"/>
                                        <p:tgtEl>
                                          <p:spTgt spid="21"/>
                                        </p:tgtEl>
                                        <p:attrNameLst>
                                          <p:attrName>ppt_h</p:attrName>
                                        </p:attrNameLst>
                                      </p:cBhvr>
                                      <p:tavLst>
                                        <p:tav tm="0">
                                          <p:val>
                                            <p:fltVal val="0"/>
                                          </p:val>
                                        </p:tav>
                                        <p:tav tm="100000">
                                          <p:val>
                                            <p:strVal val="#ppt_h"/>
                                          </p:val>
                                        </p:tav>
                                      </p:tavLst>
                                    </p:anim>
                                    <p:anim calcmode="lin" valueType="num">
                                      <p:cBhvr>
                                        <p:cTn id="80" dur="1000" fill="hold"/>
                                        <p:tgtEl>
                                          <p:spTgt spid="21"/>
                                        </p:tgtEl>
                                        <p:attrNameLst>
                                          <p:attrName>style.rotation</p:attrName>
                                        </p:attrNameLst>
                                      </p:cBhvr>
                                      <p:tavLst>
                                        <p:tav tm="0">
                                          <p:val>
                                            <p:fltVal val="360"/>
                                          </p:val>
                                        </p:tav>
                                        <p:tav tm="100000">
                                          <p:val>
                                            <p:fltVal val="0"/>
                                          </p:val>
                                        </p:tav>
                                      </p:tavLst>
                                    </p:anim>
                                    <p:animEffect transition="in" filter="fade">
                                      <p:cBhvr>
                                        <p:cTn id="81" dur="1000"/>
                                        <p:tgtEl>
                                          <p:spTgt spid="21"/>
                                        </p:tgtEl>
                                      </p:cBhvr>
                                    </p:animEffect>
                                  </p:childTnLst>
                                </p:cTn>
                              </p:par>
                              <p:par>
                                <p:cTn id="82" presetID="49" presetClass="entr" presetSubtype="0" decel="100000" fill="hold" grpId="1" nodeType="withEffect">
                                  <p:stCondLst>
                                    <p:cond delay="0"/>
                                  </p:stCondLst>
                                  <p:childTnLst>
                                    <p:set>
                                      <p:cBhvr>
                                        <p:cTn id="83" dur="1" fill="hold">
                                          <p:stCondLst>
                                            <p:cond delay="0"/>
                                          </p:stCondLst>
                                        </p:cTn>
                                        <p:tgtEl>
                                          <p:spTgt spid="17"/>
                                        </p:tgtEl>
                                        <p:attrNameLst>
                                          <p:attrName>style.visibility</p:attrName>
                                        </p:attrNameLst>
                                      </p:cBhvr>
                                      <p:to>
                                        <p:strVal val="visible"/>
                                      </p:to>
                                    </p:set>
                                    <p:anim calcmode="lin" valueType="num">
                                      <p:cBhvr>
                                        <p:cTn id="84" dur="1000" fill="hold"/>
                                        <p:tgtEl>
                                          <p:spTgt spid="17"/>
                                        </p:tgtEl>
                                        <p:attrNameLst>
                                          <p:attrName>ppt_w</p:attrName>
                                        </p:attrNameLst>
                                      </p:cBhvr>
                                      <p:tavLst>
                                        <p:tav tm="0">
                                          <p:val>
                                            <p:fltVal val="0"/>
                                          </p:val>
                                        </p:tav>
                                        <p:tav tm="100000">
                                          <p:val>
                                            <p:strVal val="#ppt_w"/>
                                          </p:val>
                                        </p:tav>
                                      </p:tavLst>
                                    </p:anim>
                                    <p:anim calcmode="lin" valueType="num">
                                      <p:cBhvr>
                                        <p:cTn id="85" dur="1000" fill="hold"/>
                                        <p:tgtEl>
                                          <p:spTgt spid="17"/>
                                        </p:tgtEl>
                                        <p:attrNameLst>
                                          <p:attrName>ppt_h</p:attrName>
                                        </p:attrNameLst>
                                      </p:cBhvr>
                                      <p:tavLst>
                                        <p:tav tm="0">
                                          <p:val>
                                            <p:fltVal val="0"/>
                                          </p:val>
                                        </p:tav>
                                        <p:tav tm="100000">
                                          <p:val>
                                            <p:strVal val="#ppt_h"/>
                                          </p:val>
                                        </p:tav>
                                      </p:tavLst>
                                    </p:anim>
                                    <p:anim calcmode="lin" valueType="num">
                                      <p:cBhvr>
                                        <p:cTn id="86" dur="1000" fill="hold"/>
                                        <p:tgtEl>
                                          <p:spTgt spid="17"/>
                                        </p:tgtEl>
                                        <p:attrNameLst>
                                          <p:attrName>style.rotation</p:attrName>
                                        </p:attrNameLst>
                                      </p:cBhvr>
                                      <p:tavLst>
                                        <p:tav tm="0">
                                          <p:val>
                                            <p:fltVal val="360"/>
                                          </p:val>
                                        </p:tav>
                                        <p:tav tm="100000">
                                          <p:val>
                                            <p:fltVal val="0"/>
                                          </p:val>
                                        </p:tav>
                                      </p:tavLst>
                                    </p:anim>
                                    <p:animEffect transition="in" filter="fade">
                                      <p:cBhvr>
                                        <p:cTn id="87" dur="1000"/>
                                        <p:tgtEl>
                                          <p:spTgt spid="17"/>
                                        </p:tgtEl>
                                      </p:cBhvr>
                                    </p:animEffect>
                                  </p:childTnLst>
                                </p:cTn>
                              </p:par>
                              <p:par>
                                <p:cTn id="88" presetID="49" presetClass="entr" presetSubtype="0" decel="100000" fill="hold" grpId="1" nodeType="with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1000" fill="hold"/>
                                        <p:tgtEl>
                                          <p:spTgt spid="16"/>
                                        </p:tgtEl>
                                        <p:attrNameLst>
                                          <p:attrName>ppt_w</p:attrName>
                                        </p:attrNameLst>
                                      </p:cBhvr>
                                      <p:tavLst>
                                        <p:tav tm="0">
                                          <p:val>
                                            <p:fltVal val="0"/>
                                          </p:val>
                                        </p:tav>
                                        <p:tav tm="100000">
                                          <p:val>
                                            <p:strVal val="#ppt_w"/>
                                          </p:val>
                                        </p:tav>
                                      </p:tavLst>
                                    </p:anim>
                                    <p:anim calcmode="lin" valueType="num">
                                      <p:cBhvr>
                                        <p:cTn id="91" dur="1000" fill="hold"/>
                                        <p:tgtEl>
                                          <p:spTgt spid="16"/>
                                        </p:tgtEl>
                                        <p:attrNameLst>
                                          <p:attrName>ppt_h</p:attrName>
                                        </p:attrNameLst>
                                      </p:cBhvr>
                                      <p:tavLst>
                                        <p:tav tm="0">
                                          <p:val>
                                            <p:fltVal val="0"/>
                                          </p:val>
                                        </p:tav>
                                        <p:tav tm="100000">
                                          <p:val>
                                            <p:strVal val="#ppt_h"/>
                                          </p:val>
                                        </p:tav>
                                      </p:tavLst>
                                    </p:anim>
                                    <p:anim calcmode="lin" valueType="num">
                                      <p:cBhvr>
                                        <p:cTn id="92" dur="1000" fill="hold"/>
                                        <p:tgtEl>
                                          <p:spTgt spid="16"/>
                                        </p:tgtEl>
                                        <p:attrNameLst>
                                          <p:attrName>style.rotation</p:attrName>
                                        </p:attrNameLst>
                                      </p:cBhvr>
                                      <p:tavLst>
                                        <p:tav tm="0">
                                          <p:val>
                                            <p:fltVal val="360"/>
                                          </p:val>
                                        </p:tav>
                                        <p:tav tm="100000">
                                          <p:val>
                                            <p:fltVal val="0"/>
                                          </p:val>
                                        </p:tav>
                                      </p:tavLst>
                                    </p:anim>
                                    <p:animEffect transition="in" filter="fade">
                                      <p:cBhvr>
                                        <p:cTn id="93" dur="1000"/>
                                        <p:tgtEl>
                                          <p:spTgt spid="16"/>
                                        </p:tgtEl>
                                      </p:cBhvr>
                                    </p:animEffect>
                                  </p:childTnLst>
                                </p:cTn>
                              </p:par>
                            </p:childTnLst>
                          </p:cTn>
                        </p:par>
                        <p:par>
                          <p:cTn id="94" fill="hold">
                            <p:stCondLst>
                              <p:cond delay="2800"/>
                            </p:stCondLst>
                            <p:childTnLst>
                              <p:par>
                                <p:cTn id="95" presetID="22" presetClass="entr" presetSubtype="2" fill="hold" grpId="0" nodeType="afterEffect">
                                  <p:stCondLst>
                                    <p:cond delay="0"/>
                                  </p:stCondLst>
                                  <p:childTnLst>
                                    <p:set>
                                      <p:cBhvr>
                                        <p:cTn id="96" dur="1" fill="hold">
                                          <p:stCondLst>
                                            <p:cond delay="0"/>
                                          </p:stCondLst>
                                        </p:cTn>
                                        <p:tgtEl>
                                          <p:spTgt spid="42">
                                            <p:txEl>
                                              <p:pRg st="0" end="0"/>
                                            </p:txEl>
                                          </p:spTgt>
                                        </p:tgtEl>
                                        <p:attrNameLst>
                                          <p:attrName>style.visibility</p:attrName>
                                        </p:attrNameLst>
                                      </p:cBhvr>
                                      <p:to>
                                        <p:strVal val="visible"/>
                                      </p:to>
                                    </p:set>
                                    <p:animEffect transition="in" filter="wipe(right)">
                                      <p:cBhvr>
                                        <p:cTn id="97" dur="500"/>
                                        <p:tgtEl>
                                          <p:spTgt spid="42">
                                            <p:txEl>
                                              <p:pRg st="0" end="0"/>
                                            </p:txEl>
                                          </p:spTgt>
                                        </p:tgtEl>
                                      </p:cBhvr>
                                    </p:animEffect>
                                  </p:childTnLst>
                                </p:cTn>
                              </p:par>
                            </p:childTnLst>
                          </p:cTn>
                        </p:par>
                        <p:par>
                          <p:cTn id="98" fill="hold">
                            <p:stCondLst>
                              <p:cond delay="3300"/>
                            </p:stCondLst>
                            <p:childTnLst>
                              <p:par>
                                <p:cTn id="99" presetID="10" presetClass="entr" presetSubtype="0" fill="hold" grpId="0" nodeType="afterEffect">
                                  <p:stCondLst>
                                    <p:cond delay="0"/>
                                  </p:stCondLst>
                                  <p:childTnLst>
                                    <p:set>
                                      <p:cBhvr>
                                        <p:cTn id="100" dur="1" fill="hold">
                                          <p:stCondLst>
                                            <p:cond delay="0"/>
                                          </p:stCondLst>
                                        </p:cTn>
                                        <p:tgtEl>
                                          <p:spTgt spid="41">
                                            <p:txEl>
                                              <p:pRg st="0" end="0"/>
                                            </p:txEl>
                                          </p:spTgt>
                                        </p:tgtEl>
                                        <p:attrNameLst>
                                          <p:attrName>style.visibility</p:attrName>
                                        </p:attrNameLst>
                                      </p:cBhvr>
                                      <p:to>
                                        <p:strVal val="visible"/>
                                      </p:to>
                                    </p:set>
                                    <p:animEffect transition="in" filter="fade">
                                      <p:cBhvr>
                                        <p:cTn id="101" dur="500"/>
                                        <p:tgtEl>
                                          <p:spTgt spid="41">
                                            <p:txEl>
                                              <p:pRg st="0" end="0"/>
                                            </p:txEl>
                                          </p:spTgt>
                                        </p:tgtEl>
                                      </p:cBhvr>
                                    </p:animEffect>
                                  </p:childTnLst>
                                </p:cTn>
                              </p:par>
                            </p:childTnLst>
                          </p:cTn>
                        </p:par>
                        <p:par>
                          <p:cTn id="102" fill="hold">
                            <p:stCondLst>
                              <p:cond delay="3800"/>
                            </p:stCondLst>
                            <p:childTnLst>
                              <p:par>
                                <p:cTn id="103" presetID="22" presetClass="entr" presetSubtype="8" fill="hold" grpId="0" nodeType="afterEffect">
                                  <p:stCondLst>
                                    <p:cond delay="250"/>
                                  </p:stCondLst>
                                  <p:childTnLst>
                                    <p:set>
                                      <p:cBhvr>
                                        <p:cTn id="104" dur="1" fill="hold">
                                          <p:stCondLst>
                                            <p:cond delay="0"/>
                                          </p:stCondLst>
                                        </p:cTn>
                                        <p:tgtEl>
                                          <p:spTgt spid="30">
                                            <p:txEl>
                                              <p:pRg st="0" end="0"/>
                                            </p:txEl>
                                          </p:spTgt>
                                        </p:tgtEl>
                                        <p:attrNameLst>
                                          <p:attrName>style.visibility</p:attrName>
                                        </p:attrNameLst>
                                      </p:cBhvr>
                                      <p:to>
                                        <p:strVal val="visible"/>
                                      </p:to>
                                    </p:set>
                                    <p:animEffect transition="in" filter="wipe(left)">
                                      <p:cBhvr>
                                        <p:cTn id="105" dur="500"/>
                                        <p:tgtEl>
                                          <p:spTgt spid="30">
                                            <p:txEl>
                                              <p:pRg st="0" end="0"/>
                                            </p:txEl>
                                          </p:spTgt>
                                        </p:tgtEl>
                                      </p:cBhvr>
                                    </p:animEffect>
                                  </p:childTnLst>
                                </p:cTn>
                              </p:par>
                            </p:childTnLst>
                          </p:cTn>
                        </p:par>
                        <p:par>
                          <p:cTn id="106" fill="hold">
                            <p:stCondLst>
                              <p:cond delay="4550"/>
                            </p:stCondLst>
                            <p:childTnLst>
                              <p:par>
                                <p:cTn id="107" presetID="10" presetClass="entr" presetSubtype="0" fill="hold" grpId="0" nodeType="afterEffect">
                                  <p:stCondLst>
                                    <p:cond delay="0"/>
                                  </p:stCondLst>
                                  <p:childTnLst>
                                    <p:set>
                                      <p:cBhvr>
                                        <p:cTn id="108" dur="1" fill="hold">
                                          <p:stCondLst>
                                            <p:cond delay="0"/>
                                          </p:stCondLst>
                                        </p:cTn>
                                        <p:tgtEl>
                                          <p:spTgt spid="29">
                                            <p:txEl>
                                              <p:pRg st="0" end="0"/>
                                            </p:txEl>
                                          </p:spTgt>
                                        </p:tgtEl>
                                        <p:attrNameLst>
                                          <p:attrName>style.visibility</p:attrName>
                                        </p:attrNameLst>
                                      </p:cBhvr>
                                      <p:to>
                                        <p:strVal val="visible"/>
                                      </p:to>
                                    </p:set>
                                    <p:animEffect transition="in" filter="fade">
                                      <p:cBhvr>
                                        <p:cTn id="109" dur="500"/>
                                        <p:tgtEl>
                                          <p:spTgt spid="29">
                                            <p:txEl>
                                              <p:pRg st="0" end="0"/>
                                            </p:txEl>
                                          </p:spTgt>
                                        </p:tgtEl>
                                      </p:cBhvr>
                                    </p:animEffect>
                                  </p:childTnLst>
                                </p:cTn>
                              </p:par>
                            </p:childTnLst>
                          </p:cTn>
                        </p:par>
                        <p:par>
                          <p:cTn id="110" fill="hold">
                            <p:stCondLst>
                              <p:cond delay="5050"/>
                            </p:stCondLst>
                            <p:childTnLst>
                              <p:par>
                                <p:cTn id="111" presetID="22" presetClass="entr" presetSubtype="2" fill="hold" grpId="0" nodeType="afterEffect">
                                  <p:stCondLst>
                                    <p:cond delay="0"/>
                                  </p:stCondLst>
                                  <p:childTnLst>
                                    <p:set>
                                      <p:cBhvr>
                                        <p:cTn id="112" dur="1" fill="hold">
                                          <p:stCondLst>
                                            <p:cond delay="0"/>
                                          </p:stCondLst>
                                        </p:cTn>
                                        <p:tgtEl>
                                          <p:spTgt spid="39">
                                            <p:txEl>
                                              <p:pRg st="0" end="0"/>
                                            </p:txEl>
                                          </p:spTgt>
                                        </p:tgtEl>
                                        <p:attrNameLst>
                                          <p:attrName>style.visibility</p:attrName>
                                        </p:attrNameLst>
                                      </p:cBhvr>
                                      <p:to>
                                        <p:strVal val="visible"/>
                                      </p:to>
                                    </p:set>
                                    <p:animEffect transition="in" filter="wipe(right)">
                                      <p:cBhvr>
                                        <p:cTn id="113" dur="500"/>
                                        <p:tgtEl>
                                          <p:spTgt spid="39">
                                            <p:txEl>
                                              <p:pRg st="0" end="0"/>
                                            </p:txEl>
                                          </p:spTgt>
                                        </p:tgtEl>
                                      </p:cBhvr>
                                    </p:animEffect>
                                  </p:childTnLst>
                                </p:cTn>
                              </p:par>
                            </p:childTnLst>
                          </p:cTn>
                        </p:par>
                        <p:par>
                          <p:cTn id="114" fill="hold">
                            <p:stCondLst>
                              <p:cond delay="5550"/>
                            </p:stCondLst>
                            <p:childTnLst>
                              <p:par>
                                <p:cTn id="115" presetID="10" presetClass="entr" presetSubtype="0" fill="hold" grpId="0" nodeType="afterEffect">
                                  <p:stCondLst>
                                    <p:cond delay="0"/>
                                  </p:stCondLst>
                                  <p:childTnLst>
                                    <p:set>
                                      <p:cBhvr>
                                        <p:cTn id="116" dur="1" fill="hold">
                                          <p:stCondLst>
                                            <p:cond delay="0"/>
                                          </p:stCondLst>
                                        </p:cTn>
                                        <p:tgtEl>
                                          <p:spTgt spid="38">
                                            <p:txEl>
                                              <p:pRg st="0" end="0"/>
                                            </p:txEl>
                                          </p:spTgt>
                                        </p:tgtEl>
                                        <p:attrNameLst>
                                          <p:attrName>style.visibility</p:attrName>
                                        </p:attrNameLst>
                                      </p:cBhvr>
                                      <p:to>
                                        <p:strVal val="visible"/>
                                      </p:to>
                                    </p:set>
                                    <p:animEffect transition="in" filter="fade">
                                      <p:cBhvr>
                                        <p:cTn id="117" dur="500"/>
                                        <p:tgtEl>
                                          <p:spTgt spid="38">
                                            <p:txEl>
                                              <p:pRg st="0" end="0"/>
                                            </p:txEl>
                                          </p:spTgt>
                                        </p:tgtEl>
                                      </p:cBhvr>
                                    </p:animEffect>
                                  </p:childTnLst>
                                </p:cTn>
                              </p:par>
                            </p:childTnLst>
                          </p:cTn>
                        </p:par>
                        <p:par>
                          <p:cTn id="118" fill="hold">
                            <p:stCondLst>
                              <p:cond delay="6050"/>
                            </p:stCondLst>
                            <p:childTnLst>
                              <p:par>
                                <p:cTn id="119" presetID="22" presetClass="entr" presetSubtype="8" fill="hold" grpId="0" nodeType="afterEffect">
                                  <p:stCondLst>
                                    <p:cond delay="0"/>
                                  </p:stCondLst>
                                  <p:childTnLst>
                                    <p:set>
                                      <p:cBhvr>
                                        <p:cTn id="120" dur="1" fill="hold">
                                          <p:stCondLst>
                                            <p:cond delay="0"/>
                                          </p:stCondLst>
                                        </p:cTn>
                                        <p:tgtEl>
                                          <p:spTgt spid="35">
                                            <p:txEl>
                                              <p:pRg st="0" end="0"/>
                                            </p:txEl>
                                          </p:spTgt>
                                        </p:tgtEl>
                                        <p:attrNameLst>
                                          <p:attrName>style.visibility</p:attrName>
                                        </p:attrNameLst>
                                      </p:cBhvr>
                                      <p:to>
                                        <p:strVal val="visible"/>
                                      </p:to>
                                    </p:set>
                                    <p:animEffect transition="in" filter="wipe(left)">
                                      <p:cBhvr>
                                        <p:cTn id="121" dur="500"/>
                                        <p:tgtEl>
                                          <p:spTgt spid="35">
                                            <p:txEl>
                                              <p:pRg st="0" end="0"/>
                                            </p:txEl>
                                          </p:spTgt>
                                        </p:tgtEl>
                                      </p:cBhvr>
                                    </p:animEffect>
                                  </p:childTnLst>
                                </p:cTn>
                              </p:par>
                            </p:childTnLst>
                          </p:cTn>
                        </p:par>
                        <p:par>
                          <p:cTn id="122" fill="hold">
                            <p:stCondLst>
                              <p:cond delay="6550"/>
                            </p:stCondLst>
                            <p:childTnLst>
                              <p:par>
                                <p:cTn id="123" presetID="10" presetClass="entr" presetSubtype="0" fill="hold" grpId="0" nodeType="afterEffect">
                                  <p:stCondLst>
                                    <p:cond delay="0"/>
                                  </p:stCondLst>
                                  <p:childTnLst>
                                    <p:set>
                                      <p:cBhvr>
                                        <p:cTn id="124" dur="1" fill="hold">
                                          <p:stCondLst>
                                            <p:cond delay="0"/>
                                          </p:stCondLst>
                                        </p:cTn>
                                        <p:tgtEl>
                                          <p:spTgt spid="34">
                                            <p:txEl>
                                              <p:pRg st="0" end="0"/>
                                            </p:txEl>
                                          </p:spTgt>
                                        </p:tgtEl>
                                        <p:attrNameLst>
                                          <p:attrName>style.visibility</p:attrName>
                                        </p:attrNameLst>
                                      </p:cBhvr>
                                      <p:to>
                                        <p:strVal val="visible"/>
                                      </p:to>
                                    </p:set>
                                    <p:animEffect transition="in" filter="fade">
                                      <p:cBhvr>
                                        <p:cTn id="125" dur="500"/>
                                        <p:tgtEl>
                                          <p:spTgt spid="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1" grpId="0" animBg="1"/>
      <p:bldP spid="21" grpId="1" animBg="1"/>
      <p:bldP spid="17" grpId="0" animBg="1"/>
      <p:bldP spid="17" grpId="1" animBg="1"/>
      <p:bldP spid="16" grpId="0" animBg="1"/>
      <p:bldP spid="16" grpId="1" animBg="1"/>
      <p:bldP spid="28" grpId="0" build="p">
        <p:tmplLst>
          <p:tmpl lvl="1">
            <p:tnLst>
              <p:par>
                <p:cTn presetID="2" presetClass="entr" presetSubtype="12" decel="10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1000" fill="hold"/>
                        <p:tgtEl>
                          <p:spTgt spid="28"/>
                        </p:tgtEl>
                        <p:attrNameLst>
                          <p:attrName>ppt_x</p:attrName>
                        </p:attrNameLst>
                      </p:cBhvr>
                      <p:tavLst>
                        <p:tav tm="0">
                          <p:val>
                            <p:strVal val="0-#ppt_w/2"/>
                          </p:val>
                        </p:tav>
                        <p:tav tm="100000">
                          <p:val>
                            <p:strVal val="#ppt_x"/>
                          </p:val>
                        </p:tav>
                      </p:tavLst>
                    </p:anim>
                    <p:anim calcmode="lin" valueType="num">
                      <p:cBhvr additive="base">
                        <p:cTn dur="1000" fill="hold"/>
                        <p:tgtEl>
                          <p:spTgt spid="28"/>
                        </p:tgtEl>
                        <p:attrNameLst>
                          <p:attrName>ppt_y</p:attrName>
                        </p:attrNameLst>
                      </p:cBhvr>
                      <p:tavLst>
                        <p:tav tm="0">
                          <p:val>
                            <p:strVal val="1+#ppt_h/2"/>
                          </p:val>
                        </p:tav>
                        <p:tav tm="100000">
                          <p:val>
                            <p:strVal val="#ppt_y"/>
                          </p:val>
                        </p:tav>
                      </p:tavLst>
                    </p:anim>
                  </p:childTnLst>
                </p:cTn>
              </p:par>
            </p:tnLst>
          </p:tmpl>
        </p:tmplLst>
      </p:bldP>
      <p:bldP spid="28" grpId="1" build="p">
        <p:tmplLst>
          <p:tmpl lvl="1">
            <p:tnLst>
              <p:par>
                <p:cTn presetID="49" presetClass="entr" presetSubtype="0" decel="100000" fill="hold" nodeType="with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p:cTn dur="1000" fill="hold"/>
                        <p:tgtEl>
                          <p:spTgt spid="28"/>
                        </p:tgtEl>
                        <p:attrNameLst>
                          <p:attrName>ppt_w</p:attrName>
                        </p:attrNameLst>
                      </p:cBhvr>
                      <p:tavLst>
                        <p:tav tm="0">
                          <p:val>
                            <p:fltVal val="0"/>
                          </p:val>
                        </p:tav>
                        <p:tav tm="100000">
                          <p:val>
                            <p:strVal val="#ppt_w"/>
                          </p:val>
                        </p:tav>
                      </p:tavLst>
                    </p:anim>
                    <p:anim calcmode="lin" valueType="num">
                      <p:cBhvr>
                        <p:cTn dur="1000" fill="hold"/>
                        <p:tgtEl>
                          <p:spTgt spid="28"/>
                        </p:tgtEl>
                        <p:attrNameLst>
                          <p:attrName>ppt_h</p:attrName>
                        </p:attrNameLst>
                      </p:cBhvr>
                      <p:tavLst>
                        <p:tav tm="0">
                          <p:val>
                            <p:fltVal val="0"/>
                          </p:val>
                        </p:tav>
                        <p:tav tm="100000">
                          <p:val>
                            <p:strVal val="#ppt_h"/>
                          </p:val>
                        </p:tav>
                      </p:tavLst>
                    </p:anim>
                    <p:anim calcmode="lin" valueType="num">
                      <p:cBhvr>
                        <p:cTn dur="1000" fill="hold"/>
                        <p:tgtEl>
                          <p:spTgt spid="28"/>
                        </p:tgtEl>
                        <p:attrNameLst>
                          <p:attrName>style.rotation</p:attrName>
                        </p:attrNameLst>
                      </p:cBhvr>
                      <p:tavLst>
                        <p:tav tm="0">
                          <p:val>
                            <p:fltVal val="360"/>
                          </p:val>
                        </p:tav>
                        <p:tav tm="100000">
                          <p:val>
                            <p:fltVal val="0"/>
                          </p:val>
                        </p:tav>
                      </p:tavLst>
                    </p:anim>
                    <p:animEffect transition="in" filter="fade">
                      <p:cBhvr>
                        <p:cTn dur="1000"/>
                        <p:tgtEl>
                          <p:spTgt spid="28"/>
                        </p:tgtEl>
                      </p:cBhvr>
                    </p:animEffect>
                  </p:childTnLst>
                </p:cTn>
              </p:par>
            </p:tnLst>
          </p:tmpl>
        </p:tmplLst>
      </p:bldP>
      <p:bldP spid="29" grpId="0" build="p">
        <p:tmplLst>
          <p:tmpl lvl="1">
            <p:tnLst>
              <p:par>
                <p:cTn presetID="10" presetClass="entr" presetSubtype="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30" grpId="0" build="p">
        <p:tmplLst>
          <p:tmpl lvl="1">
            <p:tnLst>
              <p:par>
                <p:cTn presetID="22" presetClass="entr" presetSubtype="8" fill="hold" nodeType="afterEffect">
                  <p:stCondLst>
                    <p:cond delay="250"/>
                  </p:stCondLst>
                  <p:childTnLst>
                    <p:set>
                      <p:cBhvr>
                        <p:cTn dur="1" fill="hold">
                          <p:stCondLst>
                            <p:cond delay="0"/>
                          </p:stCondLst>
                        </p:cTn>
                        <p:tgtEl>
                          <p:spTgt spid="30"/>
                        </p:tgtEl>
                        <p:attrNameLst>
                          <p:attrName>style.visibility</p:attrName>
                        </p:attrNameLst>
                      </p:cBhvr>
                      <p:to>
                        <p:strVal val="visible"/>
                      </p:to>
                    </p:set>
                    <p:animEffect transition="in" filter="wipe(left)">
                      <p:cBhvr>
                        <p:cTn dur="500"/>
                        <p:tgtEl>
                          <p:spTgt spid="30"/>
                        </p:tgtEl>
                      </p:cBhvr>
                    </p:animEffect>
                  </p:childTnLst>
                </p:cTn>
              </p:par>
            </p:tnLst>
          </p:tmpl>
        </p:tmplLst>
      </p:bldP>
      <p:bldP spid="33" grpId="0" build="p">
        <p:tmplLst>
          <p:tmpl lvl="1">
            <p:tnLst>
              <p:par>
                <p:cTn presetID="2" presetClass="entr" presetSubtype="9"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1000" fill="hold"/>
                        <p:tgtEl>
                          <p:spTgt spid="33"/>
                        </p:tgtEl>
                        <p:attrNameLst>
                          <p:attrName>ppt_x</p:attrName>
                        </p:attrNameLst>
                      </p:cBhvr>
                      <p:tavLst>
                        <p:tav tm="0">
                          <p:val>
                            <p:strVal val="0-#ppt_w/2"/>
                          </p:val>
                        </p:tav>
                        <p:tav tm="100000">
                          <p:val>
                            <p:strVal val="#ppt_x"/>
                          </p:val>
                        </p:tav>
                      </p:tavLst>
                    </p:anim>
                    <p:anim calcmode="lin" valueType="num">
                      <p:cBhvr additive="base">
                        <p:cTn dur="1000" fill="hold"/>
                        <p:tgtEl>
                          <p:spTgt spid="33"/>
                        </p:tgtEl>
                        <p:attrNameLst>
                          <p:attrName>ppt_y</p:attrName>
                        </p:attrNameLst>
                      </p:cBhvr>
                      <p:tavLst>
                        <p:tav tm="0">
                          <p:val>
                            <p:strVal val="0-#ppt_h/2"/>
                          </p:val>
                        </p:tav>
                        <p:tav tm="100000">
                          <p:val>
                            <p:strVal val="#ppt_y"/>
                          </p:val>
                        </p:tav>
                      </p:tavLst>
                    </p:anim>
                  </p:childTnLst>
                </p:cTn>
              </p:par>
            </p:tnLst>
          </p:tmpl>
        </p:tmplLst>
      </p:bldP>
      <p:bldP spid="33" grpId="1" build="p">
        <p:tmplLst>
          <p:tmpl lvl="1">
            <p:tnLst>
              <p:par>
                <p:cTn presetID="49" presetClass="entr" presetSubtype="0" decel="100000" fill="hold" nodeType="with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p:cTn dur="1000" fill="hold"/>
                        <p:tgtEl>
                          <p:spTgt spid="33"/>
                        </p:tgtEl>
                        <p:attrNameLst>
                          <p:attrName>ppt_w</p:attrName>
                        </p:attrNameLst>
                      </p:cBhvr>
                      <p:tavLst>
                        <p:tav tm="0">
                          <p:val>
                            <p:fltVal val="0"/>
                          </p:val>
                        </p:tav>
                        <p:tav tm="100000">
                          <p:val>
                            <p:strVal val="#ppt_w"/>
                          </p:val>
                        </p:tav>
                      </p:tavLst>
                    </p:anim>
                    <p:anim calcmode="lin" valueType="num">
                      <p:cBhvr>
                        <p:cTn dur="1000" fill="hold"/>
                        <p:tgtEl>
                          <p:spTgt spid="33"/>
                        </p:tgtEl>
                        <p:attrNameLst>
                          <p:attrName>ppt_h</p:attrName>
                        </p:attrNameLst>
                      </p:cBhvr>
                      <p:tavLst>
                        <p:tav tm="0">
                          <p:val>
                            <p:fltVal val="0"/>
                          </p:val>
                        </p:tav>
                        <p:tav tm="100000">
                          <p:val>
                            <p:strVal val="#ppt_h"/>
                          </p:val>
                        </p:tav>
                      </p:tavLst>
                    </p:anim>
                    <p:anim calcmode="lin" valueType="num">
                      <p:cBhvr>
                        <p:cTn dur="1000" fill="hold"/>
                        <p:tgtEl>
                          <p:spTgt spid="33"/>
                        </p:tgtEl>
                        <p:attrNameLst>
                          <p:attrName>style.rotation</p:attrName>
                        </p:attrNameLst>
                      </p:cBhvr>
                      <p:tavLst>
                        <p:tav tm="0">
                          <p:val>
                            <p:fltVal val="360"/>
                          </p:val>
                        </p:tav>
                        <p:tav tm="100000">
                          <p:val>
                            <p:fltVal val="0"/>
                          </p:val>
                        </p:tav>
                      </p:tavLst>
                    </p:anim>
                    <p:animEffect transition="in" filter="fade">
                      <p:cBhvr>
                        <p:cTn dur="1000"/>
                        <p:tgtEl>
                          <p:spTgt spid="33"/>
                        </p:tgtEl>
                      </p:cBhvr>
                    </p:animEffect>
                  </p:childTnLst>
                </p:cTn>
              </p:par>
            </p:tnLst>
          </p:tmpl>
        </p:tmplLst>
      </p:bldP>
      <p:bldP spid="34" grpId="0" build="p">
        <p:tmplLst>
          <p:tmpl lvl="1">
            <p:tnLst>
              <p:par>
                <p:cTn presetID="10"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childTnLst>
                </p:cTn>
              </p:par>
            </p:tnLst>
          </p:tmpl>
        </p:tmplLst>
      </p:bldP>
      <p:bldP spid="35" grpId="0" build="p">
        <p:tmplLst>
          <p:tmpl lvl="1">
            <p:tnLst>
              <p:par>
                <p:cTn presetID="22" presetClass="entr" presetSubtype="8"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Effect transition="in" filter="wipe(left)">
                      <p:cBhvr>
                        <p:cTn dur="500"/>
                        <p:tgtEl>
                          <p:spTgt spid="35"/>
                        </p:tgtEl>
                      </p:cBhvr>
                    </p:animEffect>
                  </p:childTnLst>
                </p:cTn>
              </p:par>
            </p:tnLst>
          </p:tmpl>
        </p:tmplLst>
      </p:bldP>
      <p:bldP spid="37" grpId="0" build="p">
        <p:tmplLst>
          <p:tmpl lvl="1">
            <p:tnLst>
              <p:par>
                <p:cTn presetID="2" presetClass="entr" presetSubtype="3" decel="100000" fill="hold" nodeType="with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additive="base">
                        <p:cTn dur="1000" fill="hold"/>
                        <p:tgtEl>
                          <p:spTgt spid="37"/>
                        </p:tgtEl>
                        <p:attrNameLst>
                          <p:attrName>ppt_x</p:attrName>
                        </p:attrNameLst>
                      </p:cBhvr>
                      <p:tavLst>
                        <p:tav tm="0">
                          <p:val>
                            <p:strVal val="1+#ppt_w/2"/>
                          </p:val>
                        </p:tav>
                        <p:tav tm="100000">
                          <p:val>
                            <p:strVal val="#ppt_x"/>
                          </p:val>
                        </p:tav>
                      </p:tavLst>
                    </p:anim>
                    <p:anim calcmode="lin" valueType="num">
                      <p:cBhvr additive="base">
                        <p:cTn dur="1000" fill="hold"/>
                        <p:tgtEl>
                          <p:spTgt spid="37"/>
                        </p:tgtEl>
                        <p:attrNameLst>
                          <p:attrName>ppt_y</p:attrName>
                        </p:attrNameLst>
                      </p:cBhvr>
                      <p:tavLst>
                        <p:tav tm="0">
                          <p:val>
                            <p:strVal val="0-#ppt_h/2"/>
                          </p:val>
                        </p:tav>
                        <p:tav tm="100000">
                          <p:val>
                            <p:strVal val="#ppt_y"/>
                          </p:val>
                        </p:tav>
                      </p:tavLst>
                    </p:anim>
                  </p:childTnLst>
                </p:cTn>
              </p:par>
            </p:tnLst>
          </p:tmpl>
        </p:tmplLst>
      </p:bldP>
      <p:bldP spid="37" grpId="1" build="p">
        <p:tmplLst>
          <p:tmpl lvl="1">
            <p:tnLst>
              <p:par>
                <p:cTn presetID="49" presetClass="entr" presetSubtype="0" decel="100000" fill="hold" nodeType="with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p:cTn dur="1000" fill="hold"/>
                        <p:tgtEl>
                          <p:spTgt spid="37"/>
                        </p:tgtEl>
                        <p:attrNameLst>
                          <p:attrName>ppt_w</p:attrName>
                        </p:attrNameLst>
                      </p:cBhvr>
                      <p:tavLst>
                        <p:tav tm="0">
                          <p:val>
                            <p:fltVal val="0"/>
                          </p:val>
                        </p:tav>
                        <p:tav tm="100000">
                          <p:val>
                            <p:strVal val="#ppt_w"/>
                          </p:val>
                        </p:tav>
                      </p:tavLst>
                    </p:anim>
                    <p:anim calcmode="lin" valueType="num">
                      <p:cBhvr>
                        <p:cTn dur="1000" fill="hold"/>
                        <p:tgtEl>
                          <p:spTgt spid="37"/>
                        </p:tgtEl>
                        <p:attrNameLst>
                          <p:attrName>ppt_h</p:attrName>
                        </p:attrNameLst>
                      </p:cBhvr>
                      <p:tavLst>
                        <p:tav tm="0">
                          <p:val>
                            <p:fltVal val="0"/>
                          </p:val>
                        </p:tav>
                        <p:tav tm="100000">
                          <p:val>
                            <p:strVal val="#ppt_h"/>
                          </p:val>
                        </p:tav>
                      </p:tavLst>
                    </p:anim>
                    <p:anim calcmode="lin" valueType="num">
                      <p:cBhvr>
                        <p:cTn dur="1000" fill="hold"/>
                        <p:tgtEl>
                          <p:spTgt spid="37"/>
                        </p:tgtEl>
                        <p:attrNameLst>
                          <p:attrName>style.rotation</p:attrName>
                        </p:attrNameLst>
                      </p:cBhvr>
                      <p:tavLst>
                        <p:tav tm="0">
                          <p:val>
                            <p:fltVal val="360"/>
                          </p:val>
                        </p:tav>
                        <p:tav tm="100000">
                          <p:val>
                            <p:fltVal val="0"/>
                          </p:val>
                        </p:tav>
                      </p:tavLst>
                    </p:anim>
                    <p:animEffect transition="in" filter="fade">
                      <p:cBhvr>
                        <p:cTn dur="1000"/>
                        <p:tgtEl>
                          <p:spTgt spid="37"/>
                        </p:tgtEl>
                      </p:cBhvr>
                    </p:animEffect>
                  </p:childTnLst>
                </p:cTn>
              </p:par>
            </p:tnLst>
          </p:tmpl>
        </p:tmplLst>
      </p:bldP>
      <p:bldP spid="38" grpId="0" build="p">
        <p:tmplLst>
          <p:tmpl lvl="1">
            <p:tnLst>
              <p:par>
                <p:cTn presetID="10" presetClass="entr" presetSubtype="0" fill="hold" nodeType="afterEffect">
                  <p:stCondLst>
                    <p:cond delay="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22" presetClass="entr" presetSubtype="2"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Effect transition="in" filter="wipe(right)">
                      <p:cBhvr>
                        <p:cTn dur="500"/>
                        <p:tgtEl>
                          <p:spTgt spid="39"/>
                        </p:tgtEl>
                      </p:cBhvr>
                    </p:animEffect>
                  </p:childTnLst>
                </p:cTn>
              </p:par>
            </p:tnLst>
          </p:tmpl>
        </p:tmplLst>
      </p:bldP>
      <p:bldP spid="40" grpId="0" build="p">
        <p:tmplLst>
          <p:tmpl lvl="1">
            <p:tnLst>
              <p:par>
                <p:cTn presetID="2" presetClass="entr" presetSubtype="6" decel="10000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additive="base">
                        <p:cTn dur="1000" fill="hold"/>
                        <p:tgtEl>
                          <p:spTgt spid="40"/>
                        </p:tgtEl>
                        <p:attrNameLst>
                          <p:attrName>ppt_x</p:attrName>
                        </p:attrNameLst>
                      </p:cBhvr>
                      <p:tavLst>
                        <p:tav tm="0">
                          <p:val>
                            <p:strVal val="1+#ppt_w/2"/>
                          </p:val>
                        </p:tav>
                        <p:tav tm="100000">
                          <p:val>
                            <p:strVal val="#ppt_x"/>
                          </p:val>
                        </p:tav>
                      </p:tavLst>
                    </p:anim>
                    <p:anim calcmode="lin" valueType="num">
                      <p:cBhvr additive="base">
                        <p:cTn dur="1000" fill="hold"/>
                        <p:tgtEl>
                          <p:spTgt spid="40"/>
                        </p:tgtEl>
                        <p:attrNameLst>
                          <p:attrName>ppt_y</p:attrName>
                        </p:attrNameLst>
                      </p:cBhvr>
                      <p:tavLst>
                        <p:tav tm="0">
                          <p:val>
                            <p:strVal val="1+#ppt_h/2"/>
                          </p:val>
                        </p:tav>
                        <p:tav tm="100000">
                          <p:val>
                            <p:strVal val="#ppt_y"/>
                          </p:val>
                        </p:tav>
                      </p:tavLst>
                    </p:anim>
                  </p:childTnLst>
                </p:cTn>
              </p:par>
            </p:tnLst>
          </p:tmpl>
        </p:tmplLst>
      </p:bldP>
      <p:bldP spid="40" grpId="1" build="p">
        <p:tmplLst>
          <p:tmpl lvl="1">
            <p:tnLst>
              <p:par>
                <p:cTn presetID="49" presetClass="entr" presetSubtype="0" decel="100000" fill="hold" nodeType="with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p:cTn dur="1000" fill="hold"/>
                        <p:tgtEl>
                          <p:spTgt spid="40"/>
                        </p:tgtEl>
                        <p:attrNameLst>
                          <p:attrName>ppt_w</p:attrName>
                        </p:attrNameLst>
                      </p:cBhvr>
                      <p:tavLst>
                        <p:tav tm="0">
                          <p:val>
                            <p:fltVal val="0"/>
                          </p:val>
                        </p:tav>
                        <p:tav tm="100000">
                          <p:val>
                            <p:strVal val="#ppt_w"/>
                          </p:val>
                        </p:tav>
                      </p:tavLst>
                    </p:anim>
                    <p:anim calcmode="lin" valueType="num">
                      <p:cBhvr>
                        <p:cTn dur="1000" fill="hold"/>
                        <p:tgtEl>
                          <p:spTgt spid="40"/>
                        </p:tgtEl>
                        <p:attrNameLst>
                          <p:attrName>ppt_h</p:attrName>
                        </p:attrNameLst>
                      </p:cBhvr>
                      <p:tavLst>
                        <p:tav tm="0">
                          <p:val>
                            <p:fltVal val="0"/>
                          </p:val>
                        </p:tav>
                        <p:tav tm="100000">
                          <p:val>
                            <p:strVal val="#ppt_h"/>
                          </p:val>
                        </p:tav>
                      </p:tavLst>
                    </p:anim>
                    <p:anim calcmode="lin" valueType="num">
                      <p:cBhvr>
                        <p:cTn dur="1000" fill="hold"/>
                        <p:tgtEl>
                          <p:spTgt spid="40"/>
                        </p:tgtEl>
                        <p:attrNameLst>
                          <p:attrName>style.rotation</p:attrName>
                        </p:attrNameLst>
                      </p:cBhvr>
                      <p:tavLst>
                        <p:tav tm="0">
                          <p:val>
                            <p:fltVal val="360"/>
                          </p:val>
                        </p:tav>
                        <p:tav tm="100000">
                          <p:val>
                            <p:fltVal val="0"/>
                          </p:val>
                        </p:tav>
                      </p:tavLst>
                    </p:anim>
                    <p:animEffect transition="in" filter="fade">
                      <p:cBhvr>
                        <p:cTn dur="1000"/>
                        <p:tgtEl>
                          <p:spTgt spid="40"/>
                        </p:tgtEl>
                      </p:cBhvr>
                    </p:animEffect>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22" presetClass="entr" presetSubtype="2"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wipe(right)">
                      <p:cBhvr>
                        <p:cTn dur="500"/>
                        <p:tgtEl>
                          <p:spTgt spid="42"/>
                        </p:tgtEl>
                      </p:cBhvr>
                    </p:animEffect>
                  </p:childTnLst>
                </p:cTn>
              </p:par>
            </p:tnLst>
          </p:tmpl>
        </p:tmplLst>
      </p:bldP>
      <p:bldP spid="43" grpId="0"/>
      <p:bldP spid="44" grpId="0">
        <p:tmplLst>
          <p:tmpl>
            <p:tnLst>
              <p:par>
                <p:cTn presetID="10" presetClass="entr" presetSubtype="0"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4 keyword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4751917" y="1270212"/>
            <a:ext cx="2478877" cy="6041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Text Placeholder 5"/>
          <p:cNvSpPr>
            <a:spLocks noGrp="1"/>
          </p:cNvSpPr>
          <p:nvPr>
            <p:ph type="body" sz="quarter" idx="15" hasCustomPrompt="1"/>
          </p:nvPr>
        </p:nvSpPr>
        <p:spPr>
          <a:xfrm>
            <a:off x="4844008" y="1355154"/>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7" name="Rectangle 6"/>
          <p:cNvSpPr/>
          <p:nvPr userDrawn="1"/>
        </p:nvSpPr>
        <p:spPr>
          <a:xfrm>
            <a:off x="4751917" y="2518180"/>
            <a:ext cx="2478877" cy="60418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Text Placeholder 5"/>
          <p:cNvSpPr>
            <a:spLocks noGrp="1"/>
          </p:cNvSpPr>
          <p:nvPr>
            <p:ph type="body" sz="quarter" idx="16" hasCustomPrompt="1"/>
          </p:nvPr>
        </p:nvSpPr>
        <p:spPr>
          <a:xfrm>
            <a:off x="4844008" y="2603121"/>
            <a:ext cx="2288345"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9" name="Rectangle 8"/>
          <p:cNvSpPr/>
          <p:nvPr userDrawn="1"/>
        </p:nvSpPr>
        <p:spPr>
          <a:xfrm>
            <a:off x="4751917" y="3766147"/>
            <a:ext cx="2478877" cy="6041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ext Placeholder 5"/>
          <p:cNvSpPr>
            <a:spLocks noGrp="1"/>
          </p:cNvSpPr>
          <p:nvPr>
            <p:ph type="body" sz="quarter" idx="17" hasCustomPrompt="1"/>
          </p:nvPr>
        </p:nvSpPr>
        <p:spPr>
          <a:xfrm>
            <a:off x="4844008" y="3851088"/>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1" name="Rectangle 10"/>
          <p:cNvSpPr/>
          <p:nvPr userDrawn="1"/>
        </p:nvSpPr>
        <p:spPr>
          <a:xfrm>
            <a:off x="4751917" y="5015173"/>
            <a:ext cx="2478877" cy="60418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p:ph type="body" sz="quarter" idx="18" hasCustomPrompt="1"/>
          </p:nvPr>
        </p:nvSpPr>
        <p:spPr>
          <a:xfrm>
            <a:off x="4844008" y="5100115"/>
            <a:ext cx="2288345"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12" hasCustomPrompt="1"/>
          </p:nvPr>
        </p:nvSpPr>
        <p:spPr>
          <a:xfrm>
            <a:off x="7651717" y="1035909"/>
            <a:ext cx="3244883" cy="1008714"/>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4" name="Text Placeholder 5"/>
          <p:cNvSpPr>
            <a:spLocks noGrp="1"/>
          </p:cNvSpPr>
          <p:nvPr>
            <p:ph type="body" sz="quarter" idx="19" hasCustomPrompt="1"/>
          </p:nvPr>
        </p:nvSpPr>
        <p:spPr>
          <a:xfrm>
            <a:off x="7651717" y="2283876"/>
            <a:ext cx="3244883" cy="1008714"/>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5" name="Text Placeholder 5"/>
          <p:cNvSpPr>
            <a:spLocks noGrp="1"/>
          </p:cNvSpPr>
          <p:nvPr>
            <p:ph type="body" sz="quarter" idx="20" hasCustomPrompt="1"/>
          </p:nvPr>
        </p:nvSpPr>
        <p:spPr>
          <a:xfrm>
            <a:off x="7651717" y="3532087"/>
            <a:ext cx="3244883" cy="1008714"/>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1" hasCustomPrompt="1"/>
          </p:nvPr>
        </p:nvSpPr>
        <p:spPr>
          <a:xfrm>
            <a:off x="7651717" y="4780298"/>
            <a:ext cx="3244883" cy="1008714"/>
          </a:xfrm>
        </p:spPr>
        <p:txBody>
          <a:bodyPr anchor="ctr"/>
          <a:lstStyle>
            <a:lvl1pPr marL="0" indent="0" algn="l">
              <a:spcBef>
                <a:spcPts val="0"/>
              </a:spcBef>
              <a:buFontTx/>
              <a:buNone/>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7" name="Title 1"/>
          <p:cNvSpPr>
            <a:spLocks noGrp="1"/>
          </p:cNvSpPr>
          <p:nvPr>
            <p:ph type="title" hasCustomPrompt="1"/>
          </p:nvPr>
        </p:nvSpPr>
        <p:spPr>
          <a:xfrm>
            <a:off x="935568" y="2422731"/>
            <a:ext cx="340783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Tree>
    <p:extLst>
      <p:ext uri="{BB962C8B-B14F-4D97-AF65-F5344CB8AC3E}">
        <p14:creationId xmlns:p14="http://schemas.microsoft.com/office/powerpoint/2010/main" val="740777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ppt_x"/>
                                          </p:val>
                                        </p:tav>
                                        <p:tav tm="100000">
                                          <p:val>
                                            <p:strVal val="#ppt_x"/>
                                          </p:val>
                                        </p:tav>
                                      </p:tavLst>
                                    </p:anim>
                                    <p:anim calcmode="lin" valueType="num">
                                      <p:cBhvr additive="base">
                                        <p:cTn id="8" dur="1000" fill="hold"/>
                                        <p:tgtEl>
                                          <p:spTgt spid="17"/>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25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fade">
                                      <p:cBhvr>
                                        <p:cTn id="19" dur="500"/>
                                        <p:tgtEl>
                                          <p:spTgt spid="13">
                                            <p:txEl>
                                              <p:pRg st="0" end="0"/>
                                            </p:txEl>
                                          </p:spTgt>
                                        </p:tgtEl>
                                      </p:cBhvr>
                                    </p:animEffect>
                                  </p:childTnLst>
                                </p:cTn>
                              </p:par>
                            </p:childTnLst>
                          </p:cTn>
                        </p:par>
                        <p:par>
                          <p:cTn id="20" fill="hold">
                            <p:stCondLst>
                              <p:cond delay="2800"/>
                            </p:stCondLst>
                            <p:childTnLst>
                              <p:par>
                                <p:cTn id="21" presetID="10" presetClass="entr" presetSubtype="0" fill="hold" grpId="0" nodeType="afterEffect">
                                  <p:stCondLst>
                                    <p:cond delay="25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25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500"/>
                                        <p:tgtEl>
                                          <p:spTgt spid="8">
                                            <p:txEl>
                                              <p:pRg st="0" end="0"/>
                                            </p:txEl>
                                          </p:spTgt>
                                        </p:tgtEl>
                                      </p:cBhvr>
                                    </p:animEffect>
                                  </p:childTnLst>
                                </p:cTn>
                              </p:par>
                            </p:childTnLst>
                          </p:cTn>
                        </p:par>
                        <p:par>
                          <p:cTn id="27" fill="hold">
                            <p:stCondLst>
                              <p:cond delay="3550"/>
                            </p:stCondLst>
                            <p:childTnLst>
                              <p:par>
                                <p:cTn id="28" presetID="10" presetClass="entr" presetSubtype="0" fill="hold" grpId="0" nodeType="afterEffect">
                                  <p:stCondLst>
                                    <p:cond delay="0"/>
                                  </p:stCondLst>
                                  <p:childTnLst>
                                    <p:set>
                                      <p:cBhvr>
                                        <p:cTn id="29" dur="1" fill="hold">
                                          <p:stCondLst>
                                            <p:cond delay="0"/>
                                          </p:stCondLst>
                                        </p:cTn>
                                        <p:tgtEl>
                                          <p:spTgt spid="14">
                                            <p:txEl>
                                              <p:pRg st="0" end="0"/>
                                            </p:txEl>
                                          </p:spTgt>
                                        </p:tgtEl>
                                        <p:attrNameLst>
                                          <p:attrName>style.visibility</p:attrName>
                                        </p:attrNameLst>
                                      </p:cBhvr>
                                      <p:to>
                                        <p:strVal val="visible"/>
                                      </p:to>
                                    </p:set>
                                    <p:animEffect transition="in" filter="fade">
                                      <p:cBhvr>
                                        <p:cTn id="30" dur="500"/>
                                        <p:tgtEl>
                                          <p:spTgt spid="14">
                                            <p:txEl>
                                              <p:pRg st="0" end="0"/>
                                            </p:txEl>
                                          </p:spTgt>
                                        </p:tgtEl>
                                      </p:cBhvr>
                                    </p:animEffect>
                                  </p:childTnLst>
                                </p:cTn>
                              </p:par>
                            </p:childTnLst>
                          </p:cTn>
                        </p:par>
                        <p:par>
                          <p:cTn id="31" fill="hold">
                            <p:stCondLst>
                              <p:cond delay="4050"/>
                            </p:stCondLst>
                            <p:childTnLst>
                              <p:par>
                                <p:cTn id="32" presetID="10" presetClass="entr" presetSubtype="0" fill="hold" grpId="0" nodeType="afterEffect">
                                  <p:stCondLst>
                                    <p:cond delay="25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par>
                                <p:cTn id="35" presetID="10" presetClass="entr" presetSubtype="0" fill="hold" grpId="0" nodeType="withEffect">
                                  <p:stCondLst>
                                    <p:cond delay="250"/>
                                  </p:stCondLst>
                                  <p:childTnLst>
                                    <p:set>
                                      <p:cBhvr>
                                        <p:cTn id="36" dur="1" fill="hold">
                                          <p:stCondLst>
                                            <p:cond delay="0"/>
                                          </p:stCondLst>
                                        </p:cTn>
                                        <p:tgtEl>
                                          <p:spTgt spid="10">
                                            <p:txEl>
                                              <p:pRg st="0" end="0"/>
                                            </p:txEl>
                                          </p:spTgt>
                                        </p:tgtEl>
                                        <p:attrNameLst>
                                          <p:attrName>style.visibility</p:attrName>
                                        </p:attrNameLst>
                                      </p:cBhvr>
                                      <p:to>
                                        <p:strVal val="visible"/>
                                      </p:to>
                                    </p:set>
                                    <p:animEffect transition="in" filter="fade">
                                      <p:cBhvr>
                                        <p:cTn id="37" dur="500"/>
                                        <p:tgtEl>
                                          <p:spTgt spid="10">
                                            <p:txEl>
                                              <p:pRg st="0" end="0"/>
                                            </p:txEl>
                                          </p:spTgt>
                                        </p:tgtEl>
                                      </p:cBhvr>
                                    </p:animEffect>
                                  </p:childTnLst>
                                </p:cTn>
                              </p:par>
                            </p:childTnLst>
                          </p:cTn>
                        </p:par>
                        <p:par>
                          <p:cTn id="38" fill="hold">
                            <p:stCondLst>
                              <p:cond delay="4800"/>
                            </p:stCondLst>
                            <p:childTnLst>
                              <p:par>
                                <p:cTn id="39" presetID="10" presetClass="entr" presetSubtype="0" fill="hold" grpId="0" nodeType="afterEffect">
                                  <p:stCondLst>
                                    <p:cond delay="0"/>
                                  </p:stCondLst>
                                  <p:childTnLst>
                                    <p:set>
                                      <p:cBhvr>
                                        <p:cTn id="40" dur="1" fill="hold">
                                          <p:stCondLst>
                                            <p:cond delay="0"/>
                                          </p:stCondLst>
                                        </p:cTn>
                                        <p:tgtEl>
                                          <p:spTgt spid="15">
                                            <p:txEl>
                                              <p:pRg st="0" end="0"/>
                                            </p:txEl>
                                          </p:spTgt>
                                        </p:tgtEl>
                                        <p:attrNameLst>
                                          <p:attrName>style.visibility</p:attrName>
                                        </p:attrNameLst>
                                      </p:cBhvr>
                                      <p:to>
                                        <p:strVal val="visible"/>
                                      </p:to>
                                    </p:set>
                                    <p:animEffect transition="in" filter="fade">
                                      <p:cBhvr>
                                        <p:cTn id="41" dur="500"/>
                                        <p:tgtEl>
                                          <p:spTgt spid="15">
                                            <p:txEl>
                                              <p:pRg st="0" end="0"/>
                                            </p:txEl>
                                          </p:spTgt>
                                        </p:tgtEl>
                                      </p:cBhvr>
                                    </p:animEffect>
                                  </p:childTnLst>
                                </p:cTn>
                              </p:par>
                            </p:childTnLst>
                          </p:cTn>
                        </p:par>
                        <p:par>
                          <p:cTn id="42" fill="hold">
                            <p:stCondLst>
                              <p:cond delay="5300"/>
                            </p:stCondLst>
                            <p:childTnLst>
                              <p:par>
                                <p:cTn id="43" presetID="10" presetClass="entr" presetSubtype="0" fill="hold" grpId="0" nodeType="afterEffect">
                                  <p:stCondLst>
                                    <p:cond delay="25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par>
                                <p:cTn id="46" presetID="10" presetClass="entr" presetSubtype="0" fill="hold" grpId="0" nodeType="withEffect">
                                  <p:stCondLst>
                                    <p:cond delay="250"/>
                                  </p:stCondLst>
                                  <p:childTnLst>
                                    <p:set>
                                      <p:cBhvr>
                                        <p:cTn id="47" dur="1" fill="hold">
                                          <p:stCondLst>
                                            <p:cond delay="0"/>
                                          </p:stCondLst>
                                        </p:cTn>
                                        <p:tgtEl>
                                          <p:spTgt spid="12">
                                            <p:txEl>
                                              <p:pRg st="0" end="0"/>
                                            </p:txEl>
                                          </p:spTgt>
                                        </p:tgtEl>
                                        <p:attrNameLst>
                                          <p:attrName>style.visibility</p:attrName>
                                        </p:attrNameLst>
                                      </p:cBhvr>
                                      <p:to>
                                        <p:strVal val="visible"/>
                                      </p:to>
                                    </p:set>
                                    <p:animEffect transition="in" filter="fade">
                                      <p:cBhvr>
                                        <p:cTn id="48" dur="500"/>
                                        <p:tgtEl>
                                          <p:spTgt spid="12">
                                            <p:txEl>
                                              <p:pRg st="0" end="0"/>
                                            </p:txEl>
                                          </p:spTgt>
                                        </p:tgtEl>
                                      </p:cBhvr>
                                    </p:animEffect>
                                  </p:childTnLst>
                                </p:cTn>
                              </p:par>
                            </p:childTnLst>
                          </p:cTn>
                        </p:par>
                        <p:par>
                          <p:cTn id="49" fill="hold">
                            <p:stCondLst>
                              <p:cond delay="6050"/>
                            </p:stCondLst>
                            <p:childTnLst>
                              <p:par>
                                <p:cTn id="50" presetID="10" presetClass="entr" presetSubtype="0" fill="hold" grpId="0" nodeType="after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fade">
                                      <p:cBhvr>
                                        <p:cTn id="52"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tmplLst>
          <p:tmpl lvl="1">
            <p:tnLst>
              <p:par>
                <p:cTn presetID="10" presetClass="entr" presetSubtype="0" fill="hold" nodeType="with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7" grpId="0" animBg="1"/>
      <p:bldP spid="8" grpId="0" build="p">
        <p:tmplLst>
          <p:tmpl lvl="1">
            <p:tnLst>
              <p:par>
                <p:cTn presetID="10" presetClass="entr" presetSubtype="0" fill="hold" nodeType="withEffect">
                  <p:stCondLst>
                    <p:cond delay="25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animBg="1"/>
      <p:bldP spid="10" grpId="0" build="p">
        <p:tmplLst>
          <p:tmpl lvl="1">
            <p:tnLst>
              <p:par>
                <p:cTn presetID="10" presetClass="entr" presetSubtype="0" fill="hold" nodeType="withEffect">
                  <p:stCondLst>
                    <p:cond delay="25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animBg="1"/>
      <p:bldP spid="12" grpId="0" build="p">
        <p:tmplLst>
          <p:tmpl lvl="1">
            <p:tnLst>
              <p:par>
                <p:cTn presetID="10" presetClass="entr" presetSubtype="0" fill="hold" nodeType="withEffect">
                  <p:stCondLst>
                    <p:cond delay="25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7" grpId="0"/>
    </p:bld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5 keyword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Rectangle 4"/>
          <p:cNvSpPr/>
          <p:nvPr userDrawn="1"/>
        </p:nvSpPr>
        <p:spPr>
          <a:xfrm>
            <a:off x="4751917" y="1126592"/>
            <a:ext cx="2478877" cy="6041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Text Placeholder 5"/>
          <p:cNvSpPr>
            <a:spLocks noGrp="1"/>
          </p:cNvSpPr>
          <p:nvPr>
            <p:ph type="body" sz="quarter" idx="15" hasCustomPrompt="1"/>
          </p:nvPr>
        </p:nvSpPr>
        <p:spPr>
          <a:xfrm>
            <a:off x="4844008" y="1211533"/>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12" hasCustomPrompt="1"/>
          </p:nvPr>
        </p:nvSpPr>
        <p:spPr>
          <a:xfrm>
            <a:off x="7651717" y="932536"/>
            <a:ext cx="3244883" cy="909460"/>
          </a:xfrm>
        </p:spPr>
        <p:txBody>
          <a:bodyPr anchor="ctr"/>
          <a:lstStyle>
            <a:lvl1pPr marL="0" marR="0" indent="0" algn="l" defTabSz="914324" rtl="0" eaLnBrk="1" fontAlgn="auto" latinLnBrk="0" hangingPunct="1">
              <a:lnSpc>
                <a:spcPct val="160000"/>
              </a:lnSpc>
              <a:spcBef>
                <a:spcPts val="0"/>
              </a:spcBef>
              <a:spcAft>
                <a:spcPts val="0"/>
              </a:spcAft>
              <a:buClrTx/>
              <a:buSzTx/>
              <a:buFontTx/>
              <a:buNone/>
              <a:tabLst/>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p>
        </p:txBody>
      </p:sp>
      <p:sp>
        <p:nvSpPr>
          <p:cNvPr id="17" name="Title 1"/>
          <p:cNvSpPr>
            <a:spLocks noGrp="1"/>
          </p:cNvSpPr>
          <p:nvPr>
            <p:ph type="title" hasCustomPrompt="1"/>
          </p:nvPr>
        </p:nvSpPr>
        <p:spPr>
          <a:xfrm>
            <a:off x="935568" y="2422731"/>
            <a:ext cx="340783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8" name="Rectangle 17"/>
          <p:cNvSpPr/>
          <p:nvPr userDrawn="1"/>
        </p:nvSpPr>
        <p:spPr>
          <a:xfrm>
            <a:off x="4751917" y="2147459"/>
            <a:ext cx="2478877" cy="60418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9" name="Text Placeholder 5"/>
          <p:cNvSpPr>
            <a:spLocks noGrp="1"/>
          </p:cNvSpPr>
          <p:nvPr>
            <p:ph type="body" sz="quarter" idx="16" hasCustomPrompt="1"/>
          </p:nvPr>
        </p:nvSpPr>
        <p:spPr>
          <a:xfrm>
            <a:off x="4844008" y="2232400"/>
            <a:ext cx="2288345"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17" hasCustomPrompt="1"/>
          </p:nvPr>
        </p:nvSpPr>
        <p:spPr>
          <a:xfrm>
            <a:off x="7651717" y="1953403"/>
            <a:ext cx="3244883" cy="909460"/>
          </a:xfrm>
        </p:spPr>
        <p:txBody>
          <a:bodyPr anchor="ctr"/>
          <a:lstStyle>
            <a:lvl1pPr marL="0" marR="0" indent="0" algn="l" defTabSz="914324" rtl="0" eaLnBrk="1" fontAlgn="auto" latinLnBrk="0" hangingPunct="1">
              <a:lnSpc>
                <a:spcPct val="160000"/>
              </a:lnSpc>
              <a:spcBef>
                <a:spcPts val="0"/>
              </a:spcBef>
              <a:spcAft>
                <a:spcPts val="0"/>
              </a:spcAft>
              <a:buClrTx/>
              <a:buSzTx/>
              <a:buFontTx/>
              <a:buNone/>
              <a:tabLst/>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p>
        </p:txBody>
      </p:sp>
      <p:sp>
        <p:nvSpPr>
          <p:cNvPr id="21" name="Rectangle 20"/>
          <p:cNvSpPr/>
          <p:nvPr userDrawn="1"/>
        </p:nvSpPr>
        <p:spPr>
          <a:xfrm>
            <a:off x="4751917" y="3168326"/>
            <a:ext cx="2478877" cy="6041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2" name="Text Placeholder 5"/>
          <p:cNvSpPr>
            <a:spLocks noGrp="1"/>
          </p:cNvSpPr>
          <p:nvPr>
            <p:ph type="body" sz="quarter" idx="18" hasCustomPrompt="1"/>
          </p:nvPr>
        </p:nvSpPr>
        <p:spPr>
          <a:xfrm>
            <a:off x="4844008" y="3253267"/>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3" name="Text Placeholder 5"/>
          <p:cNvSpPr>
            <a:spLocks noGrp="1"/>
          </p:cNvSpPr>
          <p:nvPr>
            <p:ph type="body" sz="quarter" idx="19" hasCustomPrompt="1"/>
          </p:nvPr>
        </p:nvSpPr>
        <p:spPr>
          <a:xfrm>
            <a:off x="7651717" y="2974270"/>
            <a:ext cx="3244883" cy="909460"/>
          </a:xfrm>
        </p:spPr>
        <p:txBody>
          <a:bodyPr anchor="ctr"/>
          <a:lstStyle>
            <a:lvl1pPr marL="0" marR="0" indent="0" algn="l" defTabSz="914324" rtl="0" eaLnBrk="1" fontAlgn="auto" latinLnBrk="0" hangingPunct="1">
              <a:lnSpc>
                <a:spcPct val="160000"/>
              </a:lnSpc>
              <a:spcBef>
                <a:spcPts val="0"/>
              </a:spcBef>
              <a:spcAft>
                <a:spcPts val="0"/>
              </a:spcAft>
              <a:buClrTx/>
              <a:buSzTx/>
              <a:buFontTx/>
              <a:buNone/>
              <a:tabLst/>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p>
        </p:txBody>
      </p:sp>
      <p:sp>
        <p:nvSpPr>
          <p:cNvPr id="24" name="Rectangle 23"/>
          <p:cNvSpPr/>
          <p:nvPr userDrawn="1"/>
        </p:nvSpPr>
        <p:spPr>
          <a:xfrm>
            <a:off x="4751917" y="4189193"/>
            <a:ext cx="2478877" cy="604187"/>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dirty="0"/>
          </a:p>
        </p:txBody>
      </p:sp>
      <p:sp>
        <p:nvSpPr>
          <p:cNvPr id="25" name="Text Placeholder 5"/>
          <p:cNvSpPr>
            <a:spLocks noGrp="1"/>
          </p:cNvSpPr>
          <p:nvPr>
            <p:ph type="body" sz="quarter" idx="20" hasCustomPrompt="1"/>
          </p:nvPr>
        </p:nvSpPr>
        <p:spPr>
          <a:xfrm>
            <a:off x="4844008" y="4274134"/>
            <a:ext cx="2288345"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Text Placeholder 5"/>
          <p:cNvSpPr>
            <a:spLocks noGrp="1"/>
          </p:cNvSpPr>
          <p:nvPr>
            <p:ph type="body" sz="quarter" idx="21" hasCustomPrompt="1"/>
          </p:nvPr>
        </p:nvSpPr>
        <p:spPr>
          <a:xfrm>
            <a:off x="7651717" y="3995136"/>
            <a:ext cx="3244883" cy="909460"/>
          </a:xfrm>
        </p:spPr>
        <p:txBody>
          <a:bodyPr anchor="ctr"/>
          <a:lstStyle>
            <a:lvl1pPr marL="0" marR="0" indent="0" algn="l" defTabSz="914324" rtl="0" eaLnBrk="1" fontAlgn="auto" latinLnBrk="0" hangingPunct="1">
              <a:lnSpc>
                <a:spcPct val="160000"/>
              </a:lnSpc>
              <a:spcBef>
                <a:spcPts val="0"/>
              </a:spcBef>
              <a:spcAft>
                <a:spcPts val="0"/>
              </a:spcAft>
              <a:buClrTx/>
              <a:buSzTx/>
              <a:buFontTx/>
              <a:buNone/>
              <a:tabLst/>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p>
        </p:txBody>
      </p:sp>
      <p:sp>
        <p:nvSpPr>
          <p:cNvPr id="27" name="Rectangle 26"/>
          <p:cNvSpPr/>
          <p:nvPr userDrawn="1"/>
        </p:nvSpPr>
        <p:spPr>
          <a:xfrm>
            <a:off x="4751917" y="5210060"/>
            <a:ext cx="2478877" cy="6041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8" name="Text Placeholder 5"/>
          <p:cNvSpPr>
            <a:spLocks noGrp="1"/>
          </p:cNvSpPr>
          <p:nvPr>
            <p:ph type="body" sz="quarter" idx="22" hasCustomPrompt="1"/>
          </p:nvPr>
        </p:nvSpPr>
        <p:spPr>
          <a:xfrm>
            <a:off x="4844008" y="529500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9" name="Text Placeholder 5"/>
          <p:cNvSpPr>
            <a:spLocks noGrp="1"/>
          </p:cNvSpPr>
          <p:nvPr>
            <p:ph type="body" sz="quarter" idx="23" hasCustomPrompt="1"/>
          </p:nvPr>
        </p:nvSpPr>
        <p:spPr>
          <a:xfrm>
            <a:off x="7651717" y="5016004"/>
            <a:ext cx="3244883" cy="909460"/>
          </a:xfrm>
        </p:spPr>
        <p:txBody>
          <a:bodyPr anchor="ctr"/>
          <a:lstStyle>
            <a:lvl1pPr marL="0" marR="0" indent="0" algn="l" defTabSz="914324" rtl="0" eaLnBrk="1" fontAlgn="auto" latinLnBrk="0" hangingPunct="1">
              <a:lnSpc>
                <a:spcPct val="160000"/>
              </a:lnSpc>
              <a:spcBef>
                <a:spcPts val="0"/>
              </a:spcBef>
              <a:spcAft>
                <a:spcPts val="0"/>
              </a:spcAft>
              <a:buClrTx/>
              <a:buSzTx/>
              <a:buFontTx/>
              <a:buNone/>
              <a:tabLst/>
              <a:defRPr>
                <a:solidFill>
                  <a:schemeClr val="tx2"/>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p>
        </p:txBody>
      </p:sp>
    </p:spTree>
    <p:extLst>
      <p:ext uri="{BB962C8B-B14F-4D97-AF65-F5344CB8AC3E}">
        <p14:creationId xmlns:p14="http://schemas.microsoft.com/office/powerpoint/2010/main" val="412635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250"/>
                                  </p:stCondLst>
                                  <p:iterate type="wd">
                                    <p:tmPct val="10000"/>
                                  </p:iterate>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ppt_x"/>
                                          </p:val>
                                        </p:tav>
                                        <p:tav tm="100000">
                                          <p:val>
                                            <p:strVal val="#ppt_x"/>
                                          </p:val>
                                        </p:tav>
                                      </p:tavLst>
                                    </p:anim>
                                    <p:anim calcmode="lin" valueType="num">
                                      <p:cBhvr additive="base">
                                        <p:cTn id="8" dur="1000" fill="hold"/>
                                        <p:tgtEl>
                                          <p:spTgt spid="17"/>
                                        </p:tgtEl>
                                        <p:attrNameLst>
                                          <p:attrName>ppt_y</p:attrName>
                                        </p:attrNameLst>
                                      </p:cBhvr>
                                      <p:tavLst>
                                        <p:tav tm="0">
                                          <p:val>
                                            <p:strVal val="0-#ppt_h/2"/>
                                          </p:val>
                                        </p:tav>
                                        <p:tav tm="100000">
                                          <p:val>
                                            <p:strVal val="#ppt_y"/>
                                          </p:val>
                                        </p:tav>
                                      </p:tavLst>
                                    </p:anim>
                                  </p:childTnLst>
                                </p:cTn>
                              </p:par>
                            </p:childTnLst>
                          </p:cTn>
                        </p:par>
                        <p:par>
                          <p:cTn id="9" fill="hold">
                            <p:stCondLst>
                              <p:cond delay="1550"/>
                            </p:stCondLst>
                            <p:childTnLst>
                              <p:par>
                                <p:cTn id="10" presetID="10" presetClass="entr" presetSubtype="0" fill="hold" grpId="0" nodeType="afterEffect">
                                  <p:stCondLst>
                                    <p:cond delay="25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fade">
                                      <p:cBhvr>
                                        <p:cTn id="19" dur="500"/>
                                        <p:tgtEl>
                                          <p:spTgt spid="13">
                                            <p:txEl>
                                              <p:pRg st="0" end="0"/>
                                            </p:txEl>
                                          </p:spTgt>
                                        </p:tgtEl>
                                      </p:cBhvr>
                                    </p:animEffect>
                                  </p:childTnLst>
                                </p:cTn>
                              </p:par>
                            </p:childTnLst>
                          </p:cTn>
                        </p:par>
                        <p:par>
                          <p:cTn id="20" fill="hold">
                            <p:stCondLst>
                              <p:cond delay="2800"/>
                            </p:stCondLst>
                            <p:childTnLst>
                              <p:par>
                                <p:cTn id="21" presetID="10" presetClass="entr" presetSubtype="0" fill="hold" grpId="0" nodeType="afterEffect">
                                  <p:stCondLst>
                                    <p:cond delay="25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ntr" presetSubtype="0" fill="hold" grpId="0" nodeType="withEffect">
                                  <p:stCondLst>
                                    <p:cond delay="250"/>
                                  </p:stCondLst>
                                  <p:childTnLst>
                                    <p:set>
                                      <p:cBhvr>
                                        <p:cTn id="25" dur="1" fill="hold">
                                          <p:stCondLst>
                                            <p:cond delay="0"/>
                                          </p:stCondLst>
                                        </p:cTn>
                                        <p:tgtEl>
                                          <p:spTgt spid="19">
                                            <p:txEl>
                                              <p:pRg st="0" end="0"/>
                                            </p:txEl>
                                          </p:spTgt>
                                        </p:tgtEl>
                                        <p:attrNameLst>
                                          <p:attrName>style.visibility</p:attrName>
                                        </p:attrNameLst>
                                      </p:cBhvr>
                                      <p:to>
                                        <p:strVal val="visible"/>
                                      </p:to>
                                    </p:set>
                                    <p:animEffect transition="in" filter="fade">
                                      <p:cBhvr>
                                        <p:cTn id="26" dur="500"/>
                                        <p:tgtEl>
                                          <p:spTgt spid="19">
                                            <p:txEl>
                                              <p:pRg st="0" end="0"/>
                                            </p:txEl>
                                          </p:spTgt>
                                        </p:tgtEl>
                                      </p:cBhvr>
                                    </p:animEffect>
                                  </p:childTnLst>
                                </p:cTn>
                              </p:par>
                            </p:childTnLst>
                          </p:cTn>
                        </p:par>
                        <p:par>
                          <p:cTn id="27" fill="hold">
                            <p:stCondLst>
                              <p:cond delay="3550"/>
                            </p:stCondLst>
                            <p:childTnLst>
                              <p:par>
                                <p:cTn id="28" presetID="10" presetClass="entr" presetSubtype="0" fill="hold" grpId="0" nodeType="afterEffect">
                                  <p:stCondLst>
                                    <p:cond delay="0"/>
                                  </p:stCondLst>
                                  <p:childTnLst>
                                    <p:set>
                                      <p:cBhvr>
                                        <p:cTn id="29" dur="1" fill="hold">
                                          <p:stCondLst>
                                            <p:cond delay="0"/>
                                          </p:stCondLst>
                                        </p:cTn>
                                        <p:tgtEl>
                                          <p:spTgt spid="20">
                                            <p:txEl>
                                              <p:pRg st="0" end="0"/>
                                            </p:txEl>
                                          </p:spTgt>
                                        </p:tgtEl>
                                        <p:attrNameLst>
                                          <p:attrName>style.visibility</p:attrName>
                                        </p:attrNameLst>
                                      </p:cBhvr>
                                      <p:to>
                                        <p:strVal val="visible"/>
                                      </p:to>
                                    </p:set>
                                    <p:animEffect transition="in" filter="fade">
                                      <p:cBhvr>
                                        <p:cTn id="30" dur="500"/>
                                        <p:tgtEl>
                                          <p:spTgt spid="20">
                                            <p:txEl>
                                              <p:pRg st="0" end="0"/>
                                            </p:txEl>
                                          </p:spTgt>
                                        </p:tgtEl>
                                      </p:cBhvr>
                                    </p:animEffect>
                                  </p:childTnLst>
                                </p:cTn>
                              </p:par>
                            </p:childTnLst>
                          </p:cTn>
                        </p:par>
                        <p:par>
                          <p:cTn id="31" fill="hold">
                            <p:stCondLst>
                              <p:cond delay="4050"/>
                            </p:stCondLst>
                            <p:childTnLst>
                              <p:par>
                                <p:cTn id="32" presetID="10" presetClass="entr" presetSubtype="0" fill="hold" grpId="0" nodeType="afterEffect">
                                  <p:stCondLst>
                                    <p:cond delay="25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grpId="0" nodeType="withEffect">
                                  <p:stCondLst>
                                    <p:cond delay="250"/>
                                  </p:stCondLst>
                                  <p:childTnLst>
                                    <p:set>
                                      <p:cBhvr>
                                        <p:cTn id="36" dur="1" fill="hold">
                                          <p:stCondLst>
                                            <p:cond delay="0"/>
                                          </p:stCondLst>
                                        </p:cTn>
                                        <p:tgtEl>
                                          <p:spTgt spid="22">
                                            <p:txEl>
                                              <p:pRg st="0" end="0"/>
                                            </p:txEl>
                                          </p:spTgt>
                                        </p:tgtEl>
                                        <p:attrNameLst>
                                          <p:attrName>style.visibility</p:attrName>
                                        </p:attrNameLst>
                                      </p:cBhvr>
                                      <p:to>
                                        <p:strVal val="visible"/>
                                      </p:to>
                                    </p:set>
                                    <p:animEffect transition="in" filter="fade">
                                      <p:cBhvr>
                                        <p:cTn id="37" dur="500"/>
                                        <p:tgtEl>
                                          <p:spTgt spid="22">
                                            <p:txEl>
                                              <p:pRg st="0" end="0"/>
                                            </p:txEl>
                                          </p:spTgt>
                                        </p:tgtEl>
                                      </p:cBhvr>
                                    </p:animEffect>
                                  </p:childTnLst>
                                </p:cTn>
                              </p:par>
                            </p:childTnLst>
                          </p:cTn>
                        </p:par>
                        <p:par>
                          <p:cTn id="38" fill="hold">
                            <p:stCondLst>
                              <p:cond delay="4800"/>
                            </p:stCondLst>
                            <p:childTnLst>
                              <p:par>
                                <p:cTn id="39" presetID="10" presetClass="entr" presetSubtype="0" fill="hold" grpId="0" nodeType="after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childTnLst>
                                </p:cTn>
                              </p:par>
                            </p:childTnLst>
                          </p:cTn>
                        </p:par>
                        <p:par>
                          <p:cTn id="42" fill="hold">
                            <p:stCondLst>
                              <p:cond delay="5300"/>
                            </p:stCondLst>
                            <p:childTnLst>
                              <p:par>
                                <p:cTn id="43" presetID="10" presetClass="entr" presetSubtype="0" fill="hold" grpId="0" nodeType="afterEffect">
                                  <p:stCondLst>
                                    <p:cond delay="25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par>
                                <p:cTn id="46" presetID="10" presetClass="entr" presetSubtype="0" fill="hold" grpId="0" nodeType="withEffect">
                                  <p:stCondLst>
                                    <p:cond delay="250"/>
                                  </p:stCondLst>
                                  <p:childTnLst>
                                    <p:set>
                                      <p:cBhvr>
                                        <p:cTn id="47" dur="1" fill="hold">
                                          <p:stCondLst>
                                            <p:cond delay="0"/>
                                          </p:stCondLst>
                                        </p:cTn>
                                        <p:tgtEl>
                                          <p:spTgt spid="25">
                                            <p:txEl>
                                              <p:pRg st="0" end="0"/>
                                            </p:txEl>
                                          </p:spTgt>
                                        </p:tgtEl>
                                        <p:attrNameLst>
                                          <p:attrName>style.visibility</p:attrName>
                                        </p:attrNameLst>
                                      </p:cBhvr>
                                      <p:to>
                                        <p:strVal val="visible"/>
                                      </p:to>
                                    </p:set>
                                    <p:animEffect transition="in" filter="fade">
                                      <p:cBhvr>
                                        <p:cTn id="48" dur="500"/>
                                        <p:tgtEl>
                                          <p:spTgt spid="25">
                                            <p:txEl>
                                              <p:pRg st="0" end="0"/>
                                            </p:txEl>
                                          </p:spTgt>
                                        </p:tgtEl>
                                      </p:cBhvr>
                                    </p:animEffect>
                                  </p:childTnLst>
                                </p:cTn>
                              </p:par>
                            </p:childTnLst>
                          </p:cTn>
                        </p:par>
                        <p:par>
                          <p:cTn id="49" fill="hold">
                            <p:stCondLst>
                              <p:cond delay="6050"/>
                            </p:stCondLst>
                            <p:childTnLst>
                              <p:par>
                                <p:cTn id="50" presetID="10" presetClass="entr" presetSubtype="0" fill="hold" grpId="0" nodeType="afterEffect">
                                  <p:stCondLst>
                                    <p:cond delay="0"/>
                                  </p:stCondLst>
                                  <p:childTnLst>
                                    <p:set>
                                      <p:cBhvr>
                                        <p:cTn id="51" dur="1" fill="hold">
                                          <p:stCondLst>
                                            <p:cond delay="0"/>
                                          </p:stCondLst>
                                        </p:cTn>
                                        <p:tgtEl>
                                          <p:spTgt spid="26">
                                            <p:txEl>
                                              <p:pRg st="0" end="0"/>
                                            </p:txEl>
                                          </p:spTgt>
                                        </p:tgtEl>
                                        <p:attrNameLst>
                                          <p:attrName>style.visibility</p:attrName>
                                        </p:attrNameLst>
                                      </p:cBhvr>
                                      <p:to>
                                        <p:strVal val="visible"/>
                                      </p:to>
                                    </p:set>
                                    <p:animEffect transition="in" filter="fade">
                                      <p:cBhvr>
                                        <p:cTn id="52" dur="500"/>
                                        <p:tgtEl>
                                          <p:spTgt spid="26">
                                            <p:txEl>
                                              <p:pRg st="0" end="0"/>
                                            </p:txEl>
                                          </p:spTgt>
                                        </p:tgtEl>
                                      </p:cBhvr>
                                    </p:animEffect>
                                  </p:childTnLst>
                                </p:cTn>
                              </p:par>
                            </p:childTnLst>
                          </p:cTn>
                        </p:par>
                        <p:par>
                          <p:cTn id="53" fill="hold">
                            <p:stCondLst>
                              <p:cond delay="6550"/>
                            </p:stCondLst>
                            <p:childTnLst>
                              <p:par>
                                <p:cTn id="54" presetID="10" presetClass="entr" presetSubtype="0" fill="hold" grpId="0" nodeType="afterEffect">
                                  <p:stCondLst>
                                    <p:cond delay="25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par>
                                <p:cTn id="57" presetID="10" presetClass="entr" presetSubtype="0" fill="hold" grpId="0" nodeType="withEffect">
                                  <p:stCondLst>
                                    <p:cond delay="250"/>
                                  </p:stCondLst>
                                  <p:childTnLst>
                                    <p:set>
                                      <p:cBhvr>
                                        <p:cTn id="58" dur="1" fill="hold">
                                          <p:stCondLst>
                                            <p:cond delay="0"/>
                                          </p:stCondLst>
                                        </p:cTn>
                                        <p:tgtEl>
                                          <p:spTgt spid="28">
                                            <p:txEl>
                                              <p:pRg st="0" end="0"/>
                                            </p:txEl>
                                          </p:spTgt>
                                        </p:tgtEl>
                                        <p:attrNameLst>
                                          <p:attrName>style.visibility</p:attrName>
                                        </p:attrNameLst>
                                      </p:cBhvr>
                                      <p:to>
                                        <p:strVal val="visible"/>
                                      </p:to>
                                    </p:set>
                                    <p:animEffect transition="in" filter="fade">
                                      <p:cBhvr>
                                        <p:cTn id="59" dur="500"/>
                                        <p:tgtEl>
                                          <p:spTgt spid="28">
                                            <p:txEl>
                                              <p:pRg st="0" end="0"/>
                                            </p:txEl>
                                          </p:spTgt>
                                        </p:tgtEl>
                                      </p:cBhvr>
                                    </p:animEffect>
                                  </p:childTnLst>
                                </p:cTn>
                              </p:par>
                            </p:childTnLst>
                          </p:cTn>
                        </p:par>
                        <p:par>
                          <p:cTn id="60" fill="hold">
                            <p:stCondLst>
                              <p:cond delay="7300"/>
                            </p:stCondLst>
                            <p:childTnLst>
                              <p:par>
                                <p:cTn id="61" presetID="10" presetClass="entr" presetSubtype="0" fill="hold" grpId="0" nodeType="afterEffect">
                                  <p:stCondLst>
                                    <p:cond delay="0"/>
                                  </p:stCondLst>
                                  <p:childTnLst>
                                    <p:set>
                                      <p:cBhvr>
                                        <p:cTn id="62" dur="1" fill="hold">
                                          <p:stCondLst>
                                            <p:cond delay="0"/>
                                          </p:stCondLst>
                                        </p:cTn>
                                        <p:tgtEl>
                                          <p:spTgt spid="29">
                                            <p:txEl>
                                              <p:pRg st="0" end="0"/>
                                            </p:txEl>
                                          </p:spTgt>
                                        </p:tgtEl>
                                        <p:attrNameLst>
                                          <p:attrName>style.visibility</p:attrName>
                                        </p:attrNameLst>
                                      </p:cBhvr>
                                      <p:to>
                                        <p:strVal val="visible"/>
                                      </p:to>
                                    </p:set>
                                    <p:animEffect transition="in" filter="fade">
                                      <p:cBhvr>
                                        <p:cTn id="63" dur="5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tmplLst>
          <p:tmpl lvl="1">
            <p:tnLst>
              <p:par>
                <p:cTn presetID="10" presetClass="entr" presetSubtype="0" fill="hold" nodeType="withEffect">
                  <p:stCondLst>
                    <p:cond delay="25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P spid="13" grpId="0" build="p">
        <p:tmplLst>
          <p:tmpl lvl="1">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7" grpId="0"/>
      <p:bldP spid="18" grpId="0" animBg="1"/>
      <p:bldP spid="19" grpId="0" build="p">
        <p:tmplLst>
          <p:tmpl lvl="1">
            <p:tnLst>
              <p:par>
                <p:cTn presetID="10" presetClass="entr" presetSubtype="0" fill="hold" nodeType="withEffect">
                  <p:stCondLst>
                    <p:cond delay="25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1" grpId="0" animBg="1"/>
      <p:bldP spid="22" grpId="0" build="p">
        <p:tmplLst>
          <p:tmpl lvl="1">
            <p:tnLst>
              <p:par>
                <p:cTn presetID="10" presetClass="entr" presetSubtype="0" fill="hold" nodeType="with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animBg="1"/>
      <p:bldP spid="25" grpId="0" build="p">
        <p:tmplLst>
          <p:tmpl lvl="1">
            <p:tnLst>
              <p:par>
                <p:cTn presetID="10" presetClass="entr" presetSubtype="0" fill="hold" nodeType="withEffect">
                  <p:stCondLst>
                    <p:cond delay="25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build="p">
        <p:tmplLst>
          <p:tmpl lvl="1">
            <p:tnLst>
              <p:par>
                <p:cTn presetID="10"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animBg="1"/>
      <p:bldP spid="28" grpId="0" build="p">
        <p:tmplLst>
          <p:tmpl lvl="1">
            <p:tnLst>
              <p:par>
                <p:cTn presetID="10" presetClass="entr" presetSubtype="0" fill="hold" nodeType="withEffect">
                  <p:stCondLst>
                    <p:cond delay="25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build="p">
        <p:tmplLst>
          <p:tmpl lvl="1">
            <p:tnLst>
              <p:par>
                <p:cTn presetID="10" presetClass="entr" presetSubtype="0"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3 keywords and tex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Rectangle 5"/>
          <p:cNvSpPr/>
          <p:nvPr userDrawn="1"/>
        </p:nvSpPr>
        <p:spPr>
          <a:xfrm>
            <a:off x="2996142" y="1503065"/>
            <a:ext cx="1887008" cy="188729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3977217" y="3466578"/>
            <a:ext cx="1887008" cy="188729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2015067" y="3466578"/>
            <a:ext cx="1887008" cy="188729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itle 1"/>
          <p:cNvSpPr>
            <a:spLocks noGrp="1"/>
          </p:cNvSpPr>
          <p:nvPr>
            <p:ph type="title" hasCustomPrompt="1"/>
          </p:nvPr>
        </p:nvSpPr>
        <p:spPr>
          <a:xfrm>
            <a:off x="7440084" y="1451652"/>
            <a:ext cx="3443817" cy="1913540"/>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1" name="Text Placeholder 5"/>
          <p:cNvSpPr>
            <a:spLocks noGrp="1"/>
          </p:cNvSpPr>
          <p:nvPr>
            <p:ph type="body" sz="quarter" idx="12" hasCustomPrompt="1"/>
          </p:nvPr>
        </p:nvSpPr>
        <p:spPr>
          <a:xfrm>
            <a:off x="7452784" y="3574543"/>
            <a:ext cx="3443817"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5" hasCustomPrompt="1"/>
          </p:nvPr>
        </p:nvSpPr>
        <p:spPr>
          <a:xfrm>
            <a:off x="2996142" y="2242841"/>
            <a:ext cx="1887008"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16" hasCustomPrompt="1"/>
          </p:nvPr>
        </p:nvSpPr>
        <p:spPr>
          <a:xfrm>
            <a:off x="2015067" y="4206355"/>
            <a:ext cx="1887008"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17" hasCustomPrompt="1"/>
          </p:nvPr>
        </p:nvSpPr>
        <p:spPr>
          <a:xfrm>
            <a:off x="3977217" y="4206355"/>
            <a:ext cx="1887008"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309062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fade">
                                      <p:cBhvr>
                                        <p:cTn id="10" dur="500"/>
                                        <p:tgtEl>
                                          <p:spTgt spid="12">
                                            <p:txEl>
                                              <p:pRg st="0" end="0"/>
                                            </p:txEl>
                                          </p:spTgt>
                                        </p:tgtEl>
                                      </p:cBhvr>
                                    </p:animEffect>
                                  </p:childTnLst>
                                </p:cTn>
                              </p:par>
                            </p:childTnLst>
                          </p:cTn>
                        </p:par>
                        <p:par>
                          <p:cTn id="11" fill="hold">
                            <p:stCondLst>
                              <p:cond delay="500"/>
                            </p:stCondLst>
                            <p:childTnLst>
                              <p:par>
                                <p:cTn id="12" presetID="10" presetClass="entr" presetSubtype="0" fill="hold" grpId="0" nodeType="afterEffect">
                                  <p:stCondLst>
                                    <p:cond delay="25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grpId="0" nodeType="withEffect">
                                  <p:stCondLst>
                                    <p:cond delay="25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par>
                          <p:cTn id="18" fill="hold">
                            <p:stCondLst>
                              <p:cond delay="1250"/>
                            </p:stCondLst>
                            <p:childTnLst>
                              <p:par>
                                <p:cTn id="19" presetID="10" presetClass="entr" presetSubtype="0" fill="hold" grpId="0" nodeType="afterEffect">
                                  <p:stCondLst>
                                    <p:cond delay="25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250"/>
                                  </p:stCondLst>
                                  <p:childTnLst>
                                    <p:set>
                                      <p:cBhvr>
                                        <p:cTn id="23" dur="1" fill="hold">
                                          <p:stCondLst>
                                            <p:cond delay="0"/>
                                          </p:stCondLst>
                                        </p:cTn>
                                        <p:tgtEl>
                                          <p:spTgt spid="15">
                                            <p:txEl>
                                              <p:pRg st="0" end="0"/>
                                            </p:txEl>
                                          </p:spTgt>
                                        </p:tgtEl>
                                        <p:attrNameLst>
                                          <p:attrName>style.visibility</p:attrName>
                                        </p:attrNameLst>
                                      </p:cBhvr>
                                      <p:to>
                                        <p:strVal val="visible"/>
                                      </p:to>
                                    </p:set>
                                    <p:animEffect transition="in" filter="fade">
                                      <p:cBhvr>
                                        <p:cTn id="24" dur="500"/>
                                        <p:tgtEl>
                                          <p:spTgt spid="15">
                                            <p:txEl>
                                              <p:pRg st="0" end="0"/>
                                            </p:txEl>
                                          </p:spTgt>
                                        </p:tgtEl>
                                      </p:cBhvr>
                                    </p:animEffect>
                                  </p:childTnLst>
                                </p:cTn>
                              </p:par>
                            </p:childTnLst>
                          </p:cTn>
                        </p:par>
                        <p:par>
                          <p:cTn id="25" fill="hold">
                            <p:stCondLst>
                              <p:cond delay="2000"/>
                            </p:stCondLst>
                            <p:childTnLst>
                              <p:par>
                                <p:cTn id="26" presetID="2" presetClass="entr" presetSubtype="1" decel="100000" fill="hold" grpId="0" nodeType="afterEffect">
                                  <p:stCondLst>
                                    <p:cond delay="250"/>
                                  </p:stCondLst>
                                  <p:iterate type="wd">
                                    <p:tmPct val="10000"/>
                                  </p:iterate>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1000" fill="hold"/>
                                        <p:tgtEl>
                                          <p:spTgt spid="10"/>
                                        </p:tgtEl>
                                        <p:attrNameLst>
                                          <p:attrName>ppt_x</p:attrName>
                                        </p:attrNameLst>
                                      </p:cBhvr>
                                      <p:tavLst>
                                        <p:tav tm="0">
                                          <p:val>
                                            <p:strVal val="#ppt_x"/>
                                          </p:val>
                                        </p:tav>
                                        <p:tav tm="100000">
                                          <p:val>
                                            <p:strVal val="#ppt_x"/>
                                          </p:val>
                                        </p:tav>
                                      </p:tavLst>
                                    </p:anim>
                                    <p:anim calcmode="lin" valueType="num">
                                      <p:cBhvr additive="base">
                                        <p:cTn id="29" dur="1000" fill="hold"/>
                                        <p:tgtEl>
                                          <p:spTgt spid="10"/>
                                        </p:tgtEl>
                                        <p:attrNameLst>
                                          <p:attrName>ppt_y</p:attrName>
                                        </p:attrNameLst>
                                      </p:cBhvr>
                                      <p:tavLst>
                                        <p:tav tm="0">
                                          <p:val>
                                            <p:strVal val="0-#ppt_h/2"/>
                                          </p:val>
                                        </p:tav>
                                        <p:tav tm="100000">
                                          <p:val>
                                            <p:strVal val="#ppt_y"/>
                                          </p:val>
                                        </p:tav>
                                      </p:tavLst>
                                    </p:anim>
                                  </p:childTnLst>
                                </p:cTn>
                              </p:par>
                            </p:childTnLst>
                          </p:cTn>
                        </p:par>
                        <p:par>
                          <p:cTn id="30" fill="hold">
                            <p:stCondLst>
                              <p:cond delay="3550"/>
                            </p:stCondLst>
                            <p:childTnLst>
                              <p:par>
                                <p:cTn id="31" presetID="10" presetClass="entr" presetSubtype="0" fill="hold" grpId="0" nodeType="afterEffect">
                                  <p:stCondLst>
                                    <p:cond delay="25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P spid="11" grpId="0">
        <p:tmplLst>
          <p:tmpl>
            <p:tnLst>
              <p:par>
                <p:cTn presetID="10" presetClass="entr" presetSubtype="0" fill="hold" nodeType="afterEffect">
                  <p:stCondLst>
                    <p:cond delay="25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4 keywords and text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Rectangle 5"/>
          <p:cNvSpPr/>
          <p:nvPr userDrawn="1"/>
        </p:nvSpPr>
        <p:spPr>
          <a:xfrm>
            <a:off x="2015067" y="1283957"/>
            <a:ext cx="1887008" cy="18872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Rectangle 6"/>
          <p:cNvSpPr/>
          <p:nvPr userDrawn="1"/>
        </p:nvSpPr>
        <p:spPr>
          <a:xfrm>
            <a:off x="3977217" y="1760281"/>
            <a:ext cx="1887008" cy="188729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8" name="Rectangle 7"/>
          <p:cNvSpPr/>
          <p:nvPr userDrawn="1"/>
        </p:nvSpPr>
        <p:spPr>
          <a:xfrm>
            <a:off x="2015067" y="3247471"/>
            <a:ext cx="1887008" cy="188729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Rectangle 8"/>
          <p:cNvSpPr/>
          <p:nvPr userDrawn="1"/>
        </p:nvSpPr>
        <p:spPr>
          <a:xfrm>
            <a:off x="3977217" y="3723795"/>
            <a:ext cx="1887008" cy="18872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itle 1"/>
          <p:cNvSpPr>
            <a:spLocks noGrp="1"/>
          </p:cNvSpPr>
          <p:nvPr>
            <p:ph type="title" hasCustomPrompt="1"/>
          </p:nvPr>
        </p:nvSpPr>
        <p:spPr>
          <a:xfrm>
            <a:off x="7440084" y="1451652"/>
            <a:ext cx="3443817" cy="1913540"/>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11" name="Text Placeholder 5"/>
          <p:cNvSpPr>
            <a:spLocks noGrp="1"/>
          </p:cNvSpPr>
          <p:nvPr>
            <p:ph type="body" sz="quarter" idx="12" hasCustomPrompt="1"/>
          </p:nvPr>
        </p:nvSpPr>
        <p:spPr>
          <a:xfrm>
            <a:off x="7452784" y="3574543"/>
            <a:ext cx="3443817"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2" name="Text Placeholder 5"/>
          <p:cNvSpPr>
            <a:spLocks noGrp="1"/>
          </p:cNvSpPr>
          <p:nvPr>
            <p:ph type="body" sz="quarter" idx="15" hasCustomPrompt="1"/>
          </p:nvPr>
        </p:nvSpPr>
        <p:spPr>
          <a:xfrm>
            <a:off x="2015067" y="2023734"/>
            <a:ext cx="1887008"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16" hasCustomPrompt="1"/>
          </p:nvPr>
        </p:nvSpPr>
        <p:spPr>
          <a:xfrm>
            <a:off x="2015067" y="3987248"/>
            <a:ext cx="1887008"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17" hasCustomPrompt="1"/>
          </p:nvPr>
        </p:nvSpPr>
        <p:spPr>
          <a:xfrm>
            <a:off x="3977217" y="2500057"/>
            <a:ext cx="1887008"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6" name="Text Placeholder 5"/>
          <p:cNvSpPr>
            <a:spLocks noGrp="1"/>
          </p:cNvSpPr>
          <p:nvPr>
            <p:ph type="body" sz="quarter" idx="18" hasCustomPrompt="1"/>
          </p:nvPr>
        </p:nvSpPr>
        <p:spPr>
          <a:xfrm>
            <a:off x="3977217" y="4463571"/>
            <a:ext cx="1887008"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398968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500"/>
                            </p:stCondLst>
                            <p:childTnLst>
                              <p:par>
                                <p:cTn id="12" presetID="10" presetClass="entr" presetSubtype="0" fill="hold" grpId="0" nodeType="afterEffect">
                                  <p:stCondLst>
                                    <p:cond delay="25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grpId="0" nodeType="withEffect">
                                  <p:stCondLst>
                                    <p:cond delay="25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500"/>
                                        <p:tgtEl>
                                          <p:spTgt spid="15">
                                            <p:txEl>
                                              <p:pRg st="0" end="0"/>
                                            </p:txEl>
                                          </p:spTgt>
                                        </p:tgtEl>
                                      </p:cBhvr>
                                    </p:animEffect>
                                  </p:childTnLst>
                                </p:cTn>
                              </p:par>
                            </p:childTnLst>
                          </p:cTn>
                        </p:par>
                        <p:par>
                          <p:cTn id="18" fill="hold">
                            <p:stCondLst>
                              <p:cond delay="1250"/>
                            </p:stCondLst>
                            <p:childTnLst>
                              <p:par>
                                <p:cTn id="19" presetID="10" presetClass="entr" presetSubtype="0" fill="hold" grpId="0" nodeType="afterEffect">
                                  <p:stCondLst>
                                    <p:cond delay="25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grpId="0" nodeType="withEffect">
                                  <p:stCondLst>
                                    <p:cond delay="250"/>
                                  </p:stCondLst>
                                  <p:childTnLst>
                                    <p:set>
                                      <p:cBhvr>
                                        <p:cTn id="23" dur="1" fill="hold">
                                          <p:stCondLst>
                                            <p:cond delay="0"/>
                                          </p:stCondLst>
                                        </p:cTn>
                                        <p:tgtEl>
                                          <p:spTgt spid="13">
                                            <p:txEl>
                                              <p:pRg st="0" end="0"/>
                                            </p:txEl>
                                          </p:spTgt>
                                        </p:tgtEl>
                                        <p:attrNameLst>
                                          <p:attrName>style.visibility</p:attrName>
                                        </p:attrNameLst>
                                      </p:cBhvr>
                                      <p:to>
                                        <p:strVal val="visible"/>
                                      </p:to>
                                    </p:set>
                                    <p:animEffect transition="in" filter="fade">
                                      <p:cBhvr>
                                        <p:cTn id="24" dur="500"/>
                                        <p:tgtEl>
                                          <p:spTgt spid="13">
                                            <p:txEl>
                                              <p:pRg st="0" end="0"/>
                                            </p:txEl>
                                          </p:spTgt>
                                        </p:tgtEl>
                                      </p:cBhvr>
                                    </p:animEffect>
                                  </p:childTnLst>
                                </p:cTn>
                              </p:par>
                            </p:childTnLst>
                          </p:cTn>
                        </p:par>
                        <p:par>
                          <p:cTn id="25" fill="hold">
                            <p:stCondLst>
                              <p:cond delay="2000"/>
                            </p:stCondLst>
                            <p:childTnLst>
                              <p:par>
                                <p:cTn id="26" presetID="10" presetClass="entr" presetSubtype="0" fill="hold" grpId="0" nodeType="afterEffect">
                                  <p:stCondLst>
                                    <p:cond delay="25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250"/>
                                  </p:stCondLst>
                                  <p:childTnLst>
                                    <p:set>
                                      <p:cBhvr>
                                        <p:cTn id="30" dur="1" fill="hold">
                                          <p:stCondLst>
                                            <p:cond delay="0"/>
                                          </p:stCondLst>
                                        </p:cTn>
                                        <p:tgtEl>
                                          <p:spTgt spid="16">
                                            <p:txEl>
                                              <p:pRg st="0" end="0"/>
                                            </p:txEl>
                                          </p:spTgt>
                                        </p:tgtEl>
                                        <p:attrNameLst>
                                          <p:attrName>style.visibility</p:attrName>
                                        </p:attrNameLst>
                                      </p:cBhvr>
                                      <p:to>
                                        <p:strVal val="visible"/>
                                      </p:to>
                                    </p:set>
                                    <p:animEffect transition="in" filter="fade">
                                      <p:cBhvr>
                                        <p:cTn id="31" dur="500"/>
                                        <p:tgtEl>
                                          <p:spTgt spid="16">
                                            <p:txEl>
                                              <p:pRg st="0" end="0"/>
                                            </p:txEl>
                                          </p:spTgt>
                                        </p:tgtEl>
                                      </p:cBhvr>
                                    </p:animEffect>
                                  </p:childTnLst>
                                </p:cTn>
                              </p:par>
                            </p:childTnLst>
                          </p:cTn>
                        </p:par>
                        <p:par>
                          <p:cTn id="32" fill="hold">
                            <p:stCondLst>
                              <p:cond delay="2750"/>
                            </p:stCondLst>
                            <p:childTnLst>
                              <p:par>
                                <p:cTn id="33" presetID="2" presetClass="entr" presetSubtype="1" decel="100000" fill="hold" grpId="0" nodeType="afterEffect">
                                  <p:stCondLst>
                                    <p:cond delay="250"/>
                                  </p:stCondLst>
                                  <p:iterate type="wd">
                                    <p:tmPct val="10000"/>
                                  </p:iterate>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0-#ppt_h/2"/>
                                          </p:val>
                                        </p:tav>
                                        <p:tav tm="100000">
                                          <p:val>
                                            <p:strVal val="#ppt_y"/>
                                          </p:val>
                                        </p:tav>
                                      </p:tavLst>
                                    </p:anim>
                                  </p:childTnLst>
                                </p:cTn>
                              </p:par>
                            </p:childTnLst>
                          </p:cTn>
                        </p:par>
                        <p:par>
                          <p:cTn id="37" fill="hold">
                            <p:stCondLst>
                              <p:cond delay="4300"/>
                            </p:stCondLst>
                            <p:childTnLst>
                              <p:par>
                                <p:cTn id="38" presetID="10" presetClass="entr" presetSubtype="0" fill="hold" grpId="0" nodeType="afterEffect">
                                  <p:stCondLst>
                                    <p:cond delay="25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p:tmplLst>
          <p:tmpl>
            <p:tnLst>
              <p:par>
                <p:cTn presetID="10" presetClass="entr" presetSubtype="0" fill="hold" nodeType="afterEffect">
                  <p:stCondLst>
                    <p:cond delay="25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build="p">
        <p:tmplLst>
          <p:tmpl lvl="1">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build="p">
        <p:tmplLst>
          <p:tmpl lvl="1">
            <p:tnLst>
              <p:par>
                <p:cTn presetID="10" presetClass="entr" presetSubtype="0" fill="hold" nodeType="with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5" grpId="0" build="p">
        <p:tmplLst>
          <p:tmpl lvl="1">
            <p:tnLst>
              <p:par>
                <p:cTn presetID="10" presetClass="entr" presetSubtype="0" fill="hold" nodeType="with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withEffect">
                  <p:stCondLst>
                    <p:cond delay="25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Ke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20" name="Rectangle 19"/>
          <p:cNvSpPr/>
          <p:nvPr userDrawn="1"/>
        </p:nvSpPr>
        <p:spPr>
          <a:xfrm>
            <a:off x="5154637" y="2154417"/>
            <a:ext cx="720000" cy="1968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1" name="Rectangle 20"/>
          <p:cNvSpPr/>
          <p:nvPr userDrawn="1"/>
        </p:nvSpPr>
        <p:spPr>
          <a:xfrm>
            <a:off x="5154637" y="2485380"/>
            <a:ext cx="480000" cy="19683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2" name="Rectangle 21"/>
          <p:cNvSpPr/>
          <p:nvPr userDrawn="1"/>
        </p:nvSpPr>
        <p:spPr>
          <a:xfrm>
            <a:off x="5154637" y="2816343"/>
            <a:ext cx="240000" cy="19683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3" name="Text Placeholder 5"/>
          <p:cNvSpPr>
            <a:spLocks noGrp="1"/>
          </p:cNvSpPr>
          <p:nvPr userDrawn="1">
            <p:ph type="body" sz="quarter" idx="14" hasCustomPrompt="1"/>
          </p:nvPr>
        </p:nvSpPr>
        <p:spPr>
          <a:xfrm>
            <a:off x="5932318" y="2065459"/>
            <a:ext cx="1984227" cy="379671"/>
          </a:xfrm>
        </p:spPr>
        <p:txBody>
          <a:bodyPr anchor="ctr">
            <a:normAutofit/>
          </a:bodyPr>
          <a:lstStyle>
            <a:lvl1pPr marL="0" indent="0" algn="l">
              <a:lnSpc>
                <a:spcPct val="100000"/>
              </a:lnSpc>
              <a:spcBef>
                <a:spcPts val="0"/>
              </a:spcBef>
              <a:buFontTx/>
              <a:buNone/>
              <a:defRPr sz="1333">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Keyword</a:t>
            </a:r>
            <a:endParaRPr kumimoji="1" lang="ja-JP" altLang="en-US" dirty="0"/>
          </a:p>
        </p:txBody>
      </p:sp>
      <p:sp>
        <p:nvSpPr>
          <p:cNvPr id="24" name="Text Placeholder 5"/>
          <p:cNvSpPr>
            <a:spLocks noGrp="1"/>
          </p:cNvSpPr>
          <p:nvPr userDrawn="1">
            <p:ph type="body" sz="quarter" idx="15" hasCustomPrompt="1"/>
          </p:nvPr>
        </p:nvSpPr>
        <p:spPr>
          <a:xfrm>
            <a:off x="5690201" y="2400656"/>
            <a:ext cx="1984227" cy="379671"/>
          </a:xfrm>
        </p:spPr>
        <p:txBody>
          <a:bodyPr anchor="ctr">
            <a:normAutofit/>
          </a:bodyPr>
          <a:lstStyle>
            <a:lvl1pPr marL="0" indent="0" algn="l">
              <a:lnSpc>
                <a:spcPct val="100000"/>
              </a:lnSpc>
              <a:spcBef>
                <a:spcPts val="0"/>
              </a:spcBef>
              <a:buFontTx/>
              <a:buNone/>
              <a:defRPr sz="1333">
                <a:solidFill>
                  <a:schemeClr val="tx2">
                    <a:lumMod val="60000"/>
                    <a:lumOff val="4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Keyword</a:t>
            </a:r>
            <a:endParaRPr kumimoji="1" lang="ja-JP" altLang="en-US" dirty="0"/>
          </a:p>
        </p:txBody>
      </p:sp>
      <p:sp>
        <p:nvSpPr>
          <p:cNvPr id="25" name="Text Placeholder 5"/>
          <p:cNvSpPr>
            <a:spLocks noGrp="1"/>
          </p:cNvSpPr>
          <p:nvPr userDrawn="1">
            <p:ph type="body" sz="quarter" idx="16" hasCustomPrompt="1"/>
          </p:nvPr>
        </p:nvSpPr>
        <p:spPr>
          <a:xfrm>
            <a:off x="5455856" y="2735853"/>
            <a:ext cx="1984227" cy="379671"/>
          </a:xfrm>
        </p:spPr>
        <p:txBody>
          <a:bodyPr anchor="ctr">
            <a:normAutofit/>
          </a:bodyPr>
          <a:lstStyle>
            <a:lvl1pPr marL="0" indent="0" algn="l">
              <a:lnSpc>
                <a:spcPct val="100000"/>
              </a:lnSpc>
              <a:spcBef>
                <a:spcPts val="0"/>
              </a:spcBef>
              <a:buFontTx/>
              <a:buNone/>
              <a:defRPr sz="1333">
                <a:solidFill>
                  <a:schemeClr val="tx2">
                    <a:lumMod val="40000"/>
                    <a:lumOff val="60000"/>
                  </a:schemeClr>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Keyword</a:t>
            </a:r>
            <a:endParaRPr kumimoji="1" lang="ja-JP" altLang="en-US" dirty="0"/>
          </a:p>
        </p:txBody>
      </p:sp>
      <p:sp>
        <p:nvSpPr>
          <p:cNvPr id="27" name="Text Placeholder 5"/>
          <p:cNvSpPr>
            <a:spLocks noGrp="1"/>
          </p:cNvSpPr>
          <p:nvPr userDrawn="1">
            <p:ph type="body" sz="quarter" idx="12" hasCustomPrompt="1"/>
          </p:nvPr>
        </p:nvSpPr>
        <p:spPr>
          <a:xfrm>
            <a:off x="8206154" y="2180503"/>
            <a:ext cx="2690446" cy="249699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9" name="Title 1"/>
          <p:cNvSpPr>
            <a:spLocks noGrp="1"/>
          </p:cNvSpPr>
          <p:nvPr userDrawn="1">
            <p:ph type="title" hasCustomPrompt="1"/>
          </p:nvPr>
        </p:nvSpPr>
        <p:spPr>
          <a:xfrm>
            <a:off x="935567" y="2422731"/>
            <a:ext cx="3016853" cy="2012539"/>
          </a:xfrm>
        </p:spPr>
        <p:txBody>
          <a:bodyPr anchor="ctr"/>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32" name="Freeform: Shape 31"/>
          <p:cNvSpPr/>
          <p:nvPr userDrawn="1"/>
        </p:nvSpPr>
        <p:spPr>
          <a:xfrm>
            <a:off x="4351867" y="1775100"/>
            <a:ext cx="1425527" cy="3306743"/>
          </a:xfrm>
          <a:custGeom>
            <a:avLst/>
            <a:gdLst>
              <a:gd name="connsiteX0" fmla="*/ 1069144 w 2138290"/>
              <a:gd name="connsiteY0" fmla="*/ 3116480 h 4959349"/>
              <a:gd name="connsiteX1" fmla="*/ 295421 w 2138290"/>
              <a:gd name="connsiteY1" fmla="*/ 3890203 h 4959349"/>
              <a:gd name="connsiteX2" fmla="*/ 1069144 w 2138290"/>
              <a:gd name="connsiteY2" fmla="*/ 4663926 h 4959349"/>
              <a:gd name="connsiteX3" fmla="*/ 1842867 w 2138290"/>
              <a:gd name="connsiteY3" fmla="*/ 3890203 h 4959349"/>
              <a:gd name="connsiteX4" fmla="*/ 1069144 w 2138290"/>
              <a:gd name="connsiteY4" fmla="*/ 3116480 h 4959349"/>
              <a:gd name="connsiteX5" fmla="*/ 921434 w 2138290"/>
              <a:gd name="connsiteY5" fmla="*/ 0 h 4959349"/>
              <a:gd name="connsiteX6" fmla="*/ 1216856 w 2138290"/>
              <a:gd name="connsiteY6" fmla="*/ 0 h 4959349"/>
              <a:gd name="connsiteX7" fmla="*/ 1216856 w 2138290"/>
              <a:gd name="connsiteY7" fmla="*/ 2835950 h 4959349"/>
              <a:gd name="connsiteX8" fmla="*/ 1284615 w 2138290"/>
              <a:gd name="connsiteY8" fmla="*/ 2842780 h 4959349"/>
              <a:gd name="connsiteX9" fmla="*/ 2138290 w 2138290"/>
              <a:gd name="connsiteY9" fmla="*/ 3890204 h 4959349"/>
              <a:gd name="connsiteX10" fmla="*/ 1069145 w 2138290"/>
              <a:gd name="connsiteY10" fmla="*/ 4959349 h 4959349"/>
              <a:gd name="connsiteX11" fmla="*/ 0 w 2138290"/>
              <a:gd name="connsiteY11" fmla="*/ 3890204 h 4959349"/>
              <a:gd name="connsiteX12" fmla="*/ 853675 w 2138290"/>
              <a:gd name="connsiteY12" fmla="*/ 2842780 h 4959349"/>
              <a:gd name="connsiteX13" fmla="*/ 921434 w 2138290"/>
              <a:gd name="connsiteY13" fmla="*/ 2835950 h 4959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38290" h="4959349">
                <a:moveTo>
                  <a:pt x="1069144" y="3116480"/>
                </a:moveTo>
                <a:cubicBezTo>
                  <a:pt x="641829" y="3116480"/>
                  <a:pt x="295421" y="3462888"/>
                  <a:pt x="295421" y="3890203"/>
                </a:cubicBezTo>
                <a:cubicBezTo>
                  <a:pt x="295421" y="4317518"/>
                  <a:pt x="641829" y="4663926"/>
                  <a:pt x="1069144" y="4663926"/>
                </a:cubicBezTo>
                <a:cubicBezTo>
                  <a:pt x="1496459" y="4663926"/>
                  <a:pt x="1842867" y="4317518"/>
                  <a:pt x="1842867" y="3890203"/>
                </a:cubicBezTo>
                <a:cubicBezTo>
                  <a:pt x="1842867" y="3462888"/>
                  <a:pt x="1496459" y="3116480"/>
                  <a:pt x="1069144" y="3116480"/>
                </a:cubicBezTo>
                <a:close/>
                <a:moveTo>
                  <a:pt x="921434" y="0"/>
                </a:moveTo>
                <a:lnTo>
                  <a:pt x="1216856" y="0"/>
                </a:lnTo>
                <a:lnTo>
                  <a:pt x="1216856" y="2835950"/>
                </a:lnTo>
                <a:lnTo>
                  <a:pt x="1284615" y="2842780"/>
                </a:lnTo>
                <a:cubicBezTo>
                  <a:pt x="1771806" y="2942474"/>
                  <a:pt x="2138290" y="3373541"/>
                  <a:pt x="2138290" y="3890204"/>
                </a:cubicBezTo>
                <a:cubicBezTo>
                  <a:pt x="2138290" y="4480676"/>
                  <a:pt x="1659617" y="4959349"/>
                  <a:pt x="1069145" y="4959349"/>
                </a:cubicBezTo>
                <a:cubicBezTo>
                  <a:pt x="478673" y="4959349"/>
                  <a:pt x="0" y="4480676"/>
                  <a:pt x="0" y="3890204"/>
                </a:cubicBezTo>
                <a:cubicBezTo>
                  <a:pt x="0" y="3373541"/>
                  <a:pt x="366484" y="2942474"/>
                  <a:pt x="853675" y="2842780"/>
                </a:cubicBezTo>
                <a:lnTo>
                  <a:pt x="921434" y="283595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Tree>
    <p:extLst>
      <p:ext uri="{BB962C8B-B14F-4D97-AF65-F5344CB8AC3E}">
        <p14:creationId xmlns:p14="http://schemas.microsoft.com/office/powerpoint/2010/main" val="57782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29"/>
                                        </p:tgtEl>
                                        <p:attrNameLst>
                                          <p:attrName>style.visibility</p:attrName>
                                        </p:attrNameLst>
                                      </p:cBhvr>
                                      <p:to>
                                        <p:strVal val="visible"/>
                                      </p:to>
                                    </p:set>
                                    <p:anim calcmode="lin" valueType="num">
                                      <p:cBhvr additive="base">
                                        <p:cTn id="7" dur="1000" fill="hold"/>
                                        <p:tgtEl>
                                          <p:spTgt spid="29"/>
                                        </p:tgtEl>
                                        <p:attrNameLst>
                                          <p:attrName>ppt_x</p:attrName>
                                        </p:attrNameLst>
                                      </p:cBhvr>
                                      <p:tavLst>
                                        <p:tav tm="0">
                                          <p:val>
                                            <p:strVal val="#ppt_x"/>
                                          </p:val>
                                        </p:tav>
                                        <p:tav tm="100000">
                                          <p:val>
                                            <p:strVal val="#ppt_x"/>
                                          </p:val>
                                        </p:tav>
                                      </p:tavLst>
                                    </p:anim>
                                    <p:anim calcmode="lin" valueType="num">
                                      <p:cBhvr additive="base">
                                        <p:cTn id="8" dur="1000" fill="hold"/>
                                        <p:tgtEl>
                                          <p:spTgt spid="29"/>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par>
                          <p:cTn id="13" fill="hold">
                            <p:stCondLst>
                              <p:cond delay="1800"/>
                            </p:stCondLst>
                            <p:childTnLst>
                              <p:par>
                                <p:cTn id="14" presetID="22" presetClass="entr" presetSubtype="8"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left)">
                                      <p:cBhvr>
                                        <p:cTn id="16" dur="500"/>
                                        <p:tgtEl>
                                          <p:spTgt spid="22"/>
                                        </p:tgtEl>
                                      </p:cBhvr>
                                    </p:animEffect>
                                  </p:childTnLst>
                                </p:cTn>
                              </p:par>
                            </p:childTnLst>
                          </p:cTn>
                        </p:par>
                        <p:par>
                          <p:cTn id="17" fill="hold">
                            <p:stCondLst>
                              <p:cond delay="2300"/>
                            </p:stCondLst>
                            <p:childTnLst>
                              <p:par>
                                <p:cTn id="18" presetID="22" presetClass="entr" presetSubtype="8" fill="hold" grpId="0" nodeType="afterEffect">
                                  <p:stCondLst>
                                    <p:cond delay="0"/>
                                  </p:stCondLst>
                                  <p:childTnLst>
                                    <p:set>
                                      <p:cBhvr>
                                        <p:cTn id="19" dur="1" fill="hold">
                                          <p:stCondLst>
                                            <p:cond delay="0"/>
                                          </p:stCondLst>
                                        </p:cTn>
                                        <p:tgtEl>
                                          <p:spTgt spid="25">
                                            <p:txEl>
                                              <p:pRg st="0" end="0"/>
                                            </p:txEl>
                                          </p:spTgt>
                                        </p:tgtEl>
                                        <p:attrNameLst>
                                          <p:attrName>style.visibility</p:attrName>
                                        </p:attrNameLst>
                                      </p:cBhvr>
                                      <p:to>
                                        <p:strVal val="visible"/>
                                      </p:to>
                                    </p:set>
                                    <p:animEffect transition="in" filter="wipe(left)">
                                      <p:cBhvr>
                                        <p:cTn id="20" dur="500"/>
                                        <p:tgtEl>
                                          <p:spTgt spid="25">
                                            <p:txEl>
                                              <p:pRg st="0" end="0"/>
                                            </p:txEl>
                                          </p:spTgt>
                                        </p:tgtEl>
                                      </p:cBhvr>
                                    </p:animEffect>
                                  </p:childTnLst>
                                </p:cTn>
                              </p:par>
                            </p:childTnLst>
                          </p:cTn>
                        </p:par>
                        <p:par>
                          <p:cTn id="21" fill="hold">
                            <p:stCondLst>
                              <p:cond delay="2800"/>
                            </p:stCondLst>
                            <p:childTnLst>
                              <p:par>
                                <p:cTn id="22" presetID="22" presetClass="entr" presetSubtype="8"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par>
                          <p:cTn id="25" fill="hold">
                            <p:stCondLst>
                              <p:cond delay="3300"/>
                            </p:stCondLst>
                            <p:childTnLst>
                              <p:par>
                                <p:cTn id="26" presetID="22" presetClass="entr" presetSubtype="8" fill="hold" grpId="0" nodeType="afterEffect">
                                  <p:stCondLst>
                                    <p:cond delay="0"/>
                                  </p:stCondLst>
                                  <p:childTnLst>
                                    <p:set>
                                      <p:cBhvr>
                                        <p:cTn id="27" dur="1" fill="hold">
                                          <p:stCondLst>
                                            <p:cond delay="0"/>
                                          </p:stCondLst>
                                        </p:cTn>
                                        <p:tgtEl>
                                          <p:spTgt spid="24">
                                            <p:txEl>
                                              <p:pRg st="0" end="0"/>
                                            </p:txEl>
                                          </p:spTgt>
                                        </p:tgtEl>
                                        <p:attrNameLst>
                                          <p:attrName>style.visibility</p:attrName>
                                        </p:attrNameLst>
                                      </p:cBhvr>
                                      <p:to>
                                        <p:strVal val="visible"/>
                                      </p:to>
                                    </p:set>
                                    <p:animEffect transition="in" filter="wipe(left)">
                                      <p:cBhvr>
                                        <p:cTn id="28" dur="500"/>
                                        <p:tgtEl>
                                          <p:spTgt spid="24">
                                            <p:txEl>
                                              <p:pRg st="0" end="0"/>
                                            </p:txEl>
                                          </p:spTgt>
                                        </p:tgtEl>
                                      </p:cBhvr>
                                    </p:animEffect>
                                  </p:childTnLst>
                                </p:cTn>
                              </p:par>
                            </p:childTnLst>
                          </p:cTn>
                        </p:par>
                        <p:par>
                          <p:cTn id="29" fill="hold">
                            <p:stCondLst>
                              <p:cond delay="3800"/>
                            </p:stCondLst>
                            <p:childTnLst>
                              <p:par>
                                <p:cTn id="30" presetID="22" presetClass="entr" presetSubtype="8"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left)">
                                      <p:cBhvr>
                                        <p:cTn id="32" dur="500"/>
                                        <p:tgtEl>
                                          <p:spTgt spid="20"/>
                                        </p:tgtEl>
                                      </p:cBhvr>
                                    </p:animEffect>
                                  </p:childTnLst>
                                </p:cTn>
                              </p:par>
                            </p:childTnLst>
                          </p:cTn>
                        </p:par>
                        <p:par>
                          <p:cTn id="33" fill="hold">
                            <p:stCondLst>
                              <p:cond delay="4300"/>
                            </p:stCondLst>
                            <p:childTnLst>
                              <p:par>
                                <p:cTn id="34" presetID="22" presetClass="entr" presetSubtype="8" fill="hold" grpId="0" nodeType="afterEffect">
                                  <p:stCondLst>
                                    <p:cond delay="0"/>
                                  </p:stCondLst>
                                  <p:childTnLst>
                                    <p:set>
                                      <p:cBhvr>
                                        <p:cTn id="35" dur="1" fill="hold">
                                          <p:stCondLst>
                                            <p:cond delay="0"/>
                                          </p:stCondLst>
                                        </p:cTn>
                                        <p:tgtEl>
                                          <p:spTgt spid="23">
                                            <p:txEl>
                                              <p:pRg st="0" end="0"/>
                                            </p:txEl>
                                          </p:spTgt>
                                        </p:tgtEl>
                                        <p:attrNameLst>
                                          <p:attrName>style.visibility</p:attrName>
                                        </p:attrNameLst>
                                      </p:cBhvr>
                                      <p:to>
                                        <p:strVal val="visible"/>
                                      </p:to>
                                    </p:set>
                                    <p:animEffect transition="in" filter="wipe(left)">
                                      <p:cBhvr>
                                        <p:cTn id="36" dur="500"/>
                                        <p:tgtEl>
                                          <p:spTgt spid="23">
                                            <p:txEl>
                                              <p:pRg st="0" end="0"/>
                                            </p:txEl>
                                          </p:spTgt>
                                        </p:tgtEl>
                                      </p:cBhvr>
                                    </p:animEffect>
                                  </p:childTnLst>
                                </p:cTn>
                              </p:par>
                            </p:childTnLst>
                          </p:cTn>
                        </p:par>
                        <p:par>
                          <p:cTn id="37" fill="hold">
                            <p:stCondLst>
                              <p:cond delay="4800"/>
                            </p:stCondLst>
                            <p:childTnLst>
                              <p:par>
                                <p:cTn id="38" presetID="10" presetClass="entr" presetSubtype="0" fill="hold" grpId="0" nodeType="afterEffect">
                                  <p:stCondLst>
                                    <p:cond delay="25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build="p">
        <p:tmplLst>
          <p:tmpl lvl="1">
            <p:tnLst>
              <p:par>
                <p:cTn presetID="22" presetClass="entr" presetSubtype="8"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left)">
                      <p:cBhvr>
                        <p:cTn dur="500"/>
                        <p:tgtEl>
                          <p:spTgt spid="23"/>
                        </p:tgtEl>
                      </p:cBhvr>
                    </p:animEffect>
                  </p:childTnLst>
                </p:cTn>
              </p:par>
            </p:tnLst>
          </p:tmpl>
        </p:tmplLst>
      </p:bldP>
      <p:bldP spid="24" grpId="0" build="p">
        <p:tmplLst>
          <p:tmpl lvl="1">
            <p:tnLst>
              <p:par>
                <p:cTn presetID="22" presetClass="entr" presetSubtype="8" fill="hold" nodeType="after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wipe(left)">
                      <p:cBhvr>
                        <p:cTn dur="500"/>
                        <p:tgtEl>
                          <p:spTgt spid="24"/>
                        </p:tgtEl>
                      </p:cBhvr>
                    </p:animEffect>
                  </p:childTnLst>
                </p:cTn>
              </p:par>
            </p:tnLst>
          </p:tmpl>
        </p:tmplLst>
      </p:bldP>
      <p:bldP spid="25" grpId="0" build="p">
        <p:tmplLst>
          <p:tmpl lvl="1">
            <p:tnLst>
              <p:par>
                <p:cTn presetID="22" presetClass="entr" presetSubtype="8"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500"/>
                        <p:tgtEl>
                          <p:spTgt spid="25"/>
                        </p:tgtEl>
                      </p:cBhvr>
                    </p:animEffect>
                  </p:childTnLst>
                </p:cTn>
              </p:par>
            </p:tnLst>
          </p:tmpl>
        </p:tmplLst>
      </p:bldP>
      <p:bldP spid="27" grpId="0">
        <p:tmplLst>
          <p:tmpl>
            <p:tnLst>
              <p:par>
                <p:cTn presetID="10" presetClass="entr" presetSubtype="0" fill="hold" nodeType="afterEffect">
                  <p:stCondLst>
                    <p:cond delay="25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9" grpId="0"/>
      <p:bldP spid="32" grpId="0" animBg="1"/>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60">
            <a:extLst>
              <a:ext uri="{FF2B5EF4-FFF2-40B4-BE49-F238E27FC236}">
                <a16:creationId xmlns:a16="http://schemas.microsoft.com/office/drawing/2014/main" id="{A1677B90-614A-4BA3-9C00-D2C92E5490C0}"/>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7" name="Rectangle 80">
            <a:extLst>
              <a:ext uri="{FF2B5EF4-FFF2-40B4-BE49-F238E27FC236}">
                <a16:creationId xmlns:a16="http://schemas.microsoft.com/office/drawing/2014/main" id="{95A0A4B7-3564-4E75-A824-3DF14A0B87D2}"/>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Simple process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Diamond 4"/>
          <p:cNvSpPr/>
          <p:nvPr userDrawn="1"/>
        </p:nvSpPr>
        <p:spPr>
          <a:xfrm>
            <a:off x="2624667" y="2392958"/>
            <a:ext cx="851505" cy="851637"/>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p:ph type="body" sz="quarter" idx="14" hasCustomPrompt="1"/>
          </p:nvPr>
        </p:nvSpPr>
        <p:spPr>
          <a:xfrm rot="18900000">
            <a:off x="3095103" y="1771058"/>
            <a:ext cx="1643367" cy="379671"/>
          </a:xfrm>
        </p:spPr>
        <p:txBody>
          <a:bodyPr anchor="ctr">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16" hasCustomPrompt="1"/>
          </p:nvPr>
        </p:nvSpPr>
        <p:spPr>
          <a:xfrm rot="18900000">
            <a:off x="9188607" y="1771059"/>
            <a:ext cx="1643367" cy="379671"/>
          </a:xfrm>
        </p:spPr>
        <p:txBody>
          <a:bodyPr anchor="ctr">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17" hasCustomPrompt="1"/>
          </p:nvPr>
        </p:nvSpPr>
        <p:spPr>
          <a:xfrm rot="18900000">
            <a:off x="2660381" y="3342005"/>
            <a:ext cx="1541138" cy="379671"/>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6" name="Text Placeholder 5"/>
          <p:cNvSpPr>
            <a:spLocks noGrp="1"/>
          </p:cNvSpPr>
          <p:nvPr>
            <p:ph type="body" sz="quarter" idx="18" hasCustomPrompt="1"/>
          </p:nvPr>
        </p:nvSpPr>
        <p:spPr>
          <a:xfrm rot="18900000">
            <a:off x="4488576" y="3450674"/>
            <a:ext cx="1541138" cy="379671"/>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20" hasCustomPrompt="1"/>
          </p:nvPr>
        </p:nvSpPr>
        <p:spPr>
          <a:xfrm rot="18900000">
            <a:off x="6551343" y="3342005"/>
            <a:ext cx="1541138" cy="379671"/>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21" hasCustomPrompt="1"/>
          </p:nvPr>
        </p:nvSpPr>
        <p:spPr>
          <a:xfrm rot="18900000">
            <a:off x="4931245" y="1877900"/>
            <a:ext cx="1643367" cy="379671"/>
          </a:xfrm>
        </p:spPr>
        <p:txBody>
          <a:bodyPr anchor="ctr">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3" name="Text Placeholder 5"/>
          <p:cNvSpPr>
            <a:spLocks noGrp="1"/>
          </p:cNvSpPr>
          <p:nvPr>
            <p:ph type="body" sz="quarter" idx="22" hasCustomPrompt="1"/>
          </p:nvPr>
        </p:nvSpPr>
        <p:spPr>
          <a:xfrm rot="18900000">
            <a:off x="7101213" y="1877901"/>
            <a:ext cx="1643367" cy="379671"/>
          </a:xfrm>
        </p:spPr>
        <p:txBody>
          <a:bodyPr anchor="ctr">
            <a:normAutofit/>
          </a:bodyPr>
          <a:lstStyle>
            <a:lvl1pPr marL="0" indent="0" algn="l">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itle 1"/>
          <p:cNvSpPr>
            <a:spLocks noGrp="1"/>
          </p:cNvSpPr>
          <p:nvPr>
            <p:ph type="title" hasCustomPrompt="1"/>
          </p:nvPr>
        </p:nvSpPr>
        <p:spPr>
          <a:xfrm>
            <a:off x="935567" y="4667937"/>
            <a:ext cx="3816350" cy="1365547"/>
          </a:xfrm>
        </p:spPr>
        <p:txBody>
          <a:bodyPr anchor="ctr"/>
          <a:lstStyle>
            <a:lvl1pPr algn="r">
              <a:defRPr/>
            </a:lvl1pPr>
          </a:lstStyle>
          <a:p>
            <a:r>
              <a:rPr kumimoji="1" lang="en-US" altLang="ja-JP" dirty="0"/>
              <a:t>Slide title</a:t>
            </a:r>
            <a:endParaRPr kumimoji="1" lang="ja-JP" altLang="en-US" dirty="0"/>
          </a:p>
        </p:txBody>
      </p:sp>
      <p:sp>
        <p:nvSpPr>
          <p:cNvPr id="28" name="Text Placeholder 5"/>
          <p:cNvSpPr>
            <a:spLocks noGrp="1"/>
          </p:cNvSpPr>
          <p:nvPr>
            <p:ph type="body" sz="quarter" idx="12" hasCustomPrompt="1"/>
          </p:nvPr>
        </p:nvSpPr>
        <p:spPr>
          <a:xfrm>
            <a:off x="5052646" y="4792874"/>
            <a:ext cx="5124287" cy="1109304"/>
          </a:xfrm>
        </p:spPr>
        <p:txBody>
          <a:bodyPr anchor="ctr"/>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Diamond 7"/>
          <p:cNvSpPr/>
          <p:nvPr userDrawn="1"/>
        </p:nvSpPr>
        <p:spPr>
          <a:xfrm>
            <a:off x="3923696" y="2605867"/>
            <a:ext cx="425753" cy="425818"/>
          </a:xfrm>
          <a:prstGeom prst="diamond">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Diamond 8"/>
          <p:cNvSpPr/>
          <p:nvPr userDrawn="1"/>
        </p:nvSpPr>
        <p:spPr>
          <a:xfrm>
            <a:off x="4796972" y="2605867"/>
            <a:ext cx="425753" cy="425818"/>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Diamond 5"/>
          <p:cNvSpPr/>
          <p:nvPr userDrawn="1"/>
        </p:nvSpPr>
        <p:spPr>
          <a:xfrm>
            <a:off x="5670248" y="2392958"/>
            <a:ext cx="851505" cy="851637"/>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Diamond 9"/>
          <p:cNvSpPr/>
          <p:nvPr userDrawn="1"/>
        </p:nvSpPr>
        <p:spPr>
          <a:xfrm>
            <a:off x="6969276" y="2605867"/>
            <a:ext cx="425753" cy="425818"/>
          </a:xfrm>
          <a:prstGeom prst="diamond">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Diamond 10"/>
          <p:cNvSpPr/>
          <p:nvPr userDrawn="1"/>
        </p:nvSpPr>
        <p:spPr>
          <a:xfrm>
            <a:off x="7842552" y="2605867"/>
            <a:ext cx="425753" cy="425818"/>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Diamond 6"/>
          <p:cNvSpPr/>
          <p:nvPr userDrawn="1"/>
        </p:nvSpPr>
        <p:spPr>
          <a:xfrm>
            <a:off x="8715829" y="2392958"/>
            <a:ext cx="851505" cy="851637"/>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Tree>
    <p:extLst>
      <p:ext uri="{BB962C8B-B14F-4D97-AF65-F5344CB8AC3E}">
        <p14:creationId xmlns:p14="http://schemas.microsoft.com/office/powerpoint/2010/main" val="3932061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2100"/>
                            </p:stCondLst>
                            <p:childTnLst>
                              <p:par>
                                <p:cTn id="5" presetID="2" presetClass="entr" presetSubtype="8"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par>
                                <p:cTn id="9" presetID="49" presetClass="entr" presetSubtype="0" decel="100000" fill="hold" grpId="1"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360"/>
                                          </p:val>
                                        </p:tav>
                                        <p:tav tm="100000">
                                          <p:val>
                                            <p:fltVal val="0"/>
                                          </p:val>
                                        </p:tav>
                                      </p:tavLst>
                                    </p:anim>
                                    <p:animEffect transition="in" filter="fade">
                                      <p:cBhvr>
                                        <p:cTn id="14" dur="1000"/>
                                        <p:tgtEl>
                                          <p:spTgt spid="5"/>
                                        </p:tgtEl>
                                      </p:cBhvr>
                                    </p:animEffect>
                                  </p:childTnLst>
                                </p:cTn>
                              </p:par>
                            </p:childTnLst>
                          </p:cTn>
                        </p:par>
                        <p:par>
                          <p:cTn id="15" fill="hold">
                            <p:stCondLst>
                              <p:cond delay="3100"/>
                            </p:stCondLst>
                            <p:childTnLst>
                              <p:par>
                                <p:cTn id="16" presetID="10" presetClass="entr" presetSubtype="0" fill="hold" grpId="0" nodeType="after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500"/>
                                        <p:tgtEl>
                                          <p:spTgt spid="12">
                                            <p:txEl>
                                              <p:pRg st="0" end="0"/>
                                            </p:txEl>
                                          </p:spTgt>
                                        </p:tgtEl>
                                      </p:cBhvr>
                                    </p:animEffect>
                                  </p:childTnLst>
                                </p:cTn>
                              </p:par>
                            </p:childTnLst>
                          </p:cTn>
                        </p:par>
                        <p:par>
                          <p:cTn id="19" fill="hold">
                            <p:stCondLst>
                              <p:cond delay="3600"/>
                            </p:stCondLst>
                            <p:childTnLst>
                              <p:par>
                                <p:cTn id="20" presetID="2" presetClass="entr" presetSubtype="8" decel="10000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1000" fill="hold"/>
                                        <p:tgtEl>
                                          <p:spTgt spid="8"/>
                                        </p:tgtEl>
                                        <p:attrNameLst>
                                          <p:attrName>ppt_x</p:attrName>
                                        </p:attrNameLst>
                                      </p:cBhvr>
                                      <p:tavLst>
                                        <p:tav tm="0">
                                          <p:val>
                                            <p:strVal val="0-#ppt_w/2"/>
                                          </p:val>
                                        </p:tav>
                                        <p:tav tm="100000">
                                          <p:val>
                                            <p:strVal val="#ppt_x"/>
                                          </p:val>
                                        </p:tav>
                                      </p:tavLst>
                                    </p:anim>
                                    <p:anim calcmode="lin" valueType="num">
                                      <p:cBhvr additive="base">
                                        <p:cTn id="23" dur="1000" fill="hold"/>
                                        <p:tgtEl>
                                          <p:spTgt spid="8"/>
                                        </p:tgtEl>
                                        <p:attrNameLst>
                                          <p:attrName>ppt_y</p:attrName>
                                        </p:attrNameLst>
                                      </p:cBhvr>
                                      <p:tavLst>
                                        <p:tav tm="0">
                                          <p:val>
                                            <p:strVal val="#ppt_y"/>
                                          </p:val>
                                        </p:tav>
                                        <p:tav tm="100000">
                                          <p:val>
                                            <p:strVal val="#ppt_y"/>
                                          </p:val>
                                        </p:tav>
                                      </p:tavLst>
                                    </p:anim>
                                  </p:childTnLst>
                                </p:cTn>
                              </p:par>
                              <p:par>
                                <p:cTn id="24" presetID="49" presetClass="entr" presetSubtype="0" decel="100000" fill="hold" grpId="1"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fltVal val="0"/>
                                          </p:val>
                                        </p:tav>
                                        <p:tav tm="100000">
                                          <p:val>
                                            <p:strVal val="#ppt_w"/>
                                          </p:val>
                                        </p:tav>
                                      </p:tavLst>
                                    </p:anim>
                                    <p:anim calcmode="lin" valueType="num">
                                      <p:cBhvr>
                                        <p:cTn id="27" dur="1000" fill="hold"/>
                                        <p:tgtEl>
                                          <p:spTgt spid="8"/>
                                        </p:tgtEl>
                                        <p:attrNameLst>
                                          <p:attrName>ppt_h</p:attrName>
                                        </p:attrNameLst>
                                      </p:cBhvr>
                                      <p:tavLst>
                                        <p:tav tm="0">
                                          <p:val>
                                            <p:fltVal val="0"/>
                                          </p:val>
                                        </p:tav>
                                        <p:tav tm="100000">
                                          <p:val>
                                            <p:strVal val="#ppt_h"/>
                                          </p:val>
                                        </p:tav>
                                      </p:tavLst>
                                    </p:anim>
                                    <p:anim calcmode="lin" valueType="num">
                                      <p:cBhvr>
                                        <p:cTn id="28" dur="1000" fill="hold"/>
                                        <p:tgtEl>
                                          <p:spTgt spid="8"/>
                                        </p:tgtEl>
                                        <p:attrNameLst>
                                          <p:attrName>style.rotation</p:attrName>
                                        </p:attrNameLst>
                                      </p:cBhvr>
                                      <p:tavLst>
                                        <p:tav tm="0">
                                          <p:val>
                                            <p:fltVal val="360"/>
                                          </p:val>
                                        </p:tav>
                                        <p:tav tm="100000">
                                          <p:val>
                                            <p:fltVal val="0"/>
                                          </p:val>
                                        </p:tav>
                                      </p:tavLst>
                                    </p:anim>
                                    <p:animEffect transition="in" filter="fade">
                                      <p:cBhvr>
                                        <p:cTn id="29" dur="1000"/>
                                        <p:tgtEl>
                                          <p:spTgt spid="8"/>
                                        </p:tgtEl>
                                      </p:cBhvr>
                                    </p:animEffect>
                                  </p:childTnLst>
                                </p:cTn>
                              </p:par>
                            </p:childTnLst>
                          </p:cTn>
                        </p:par>
                        <p:par>
                          <p:cTn id="30" fill="hold">
                            <p:stCondLst>
                              <p:cond delay="4600"/>
                            </p:stCondLst>
                            <p:childTnLst>
                              <p:par>
                                <p:cTn id="31" presetID="10" presetClass="entr" presetSubtype="0" fill="hold" grpId="0" nodeType="after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fade">
                                      <p:cBhvr>
                                        <p:cTn id="33" dur="500"/>
                                        <p:tgtEl>
                                          <p:spTgt spid="15">
                                            <p:txEl>
                                              <p:pRg st="0" end="0"/>
                                            </p:txEl>
                                          </p:spTgt>
                                        </p:tgtEl>
                                      </p:cBhvr>
                                    </p:animEffect>
                                  </p:childTnLst>
                                </p:cTn>
                              </p:par>
                            </p:childTnLst>
                          </p:cTn>
                        </p:par>
                        <p:par>
                          <p:cTn id="34" fill="hold">
                            <p:stCondLst>
                              <p:cond delay="5100"/>
                            </p:stCondLst>
                            <p:childTnLst>
                              <p:par>
                                <p:cTn id="35" presetID="2" presetClass="entr" presetSubtype="8" decel="10000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1000" fill="hold"/>
                                        <p:tgtEl>
                                          <p:spTgt spid="9"/>
                                        </p:tgtEl>
                                        <p:attrNameLst>
                                          <p:attrName>ppt_x</p:attrName>
                                        </p:attrNameLst>
                                      </p:cBhvr>
                                      <p:tavLst>
                                        <p:tav tm="0">
                                          <p:val>
                                            <p:strVal val="0-#ppt_w/2"/>
                                          </p:val>
                                        </p:tav>
                                        <p:tav tm="100000">
                                          <p:val>
                                            <p:strVal val="#ppt_x"/>
                                          </p:val>
                                        </p:tav>
                                      </p:tavLst>
                                    </p:anim>
                                    <p:anim calcmode="lin" valueType="num">
                                      <p:cBhvr additive="base">
                                        <p:cTn id="38" dur="1000" fill="hold"/>
                                        <p:tgtEl>
                                          <p:spTgt spid="9"/>
                                        </p:tgtEl>
                                        <p:attrNameLst>
                                          <p:attrName>ppt_y</p:attrName>
                                        </p:attrNameLst>
                                      </p:cBhvr>
                                      <p:tavLst>
                                        <p:tav tm="0">
                                          <p:val>
                                            <p:strVal val="#ppt_y"/>
                                          </p:val>
                                        </p:tav>
                                        <p:tav tm="100000">
                                          <p:val>
                                            <p:strVal val="#ppt_y"/>
                                          </p:val>
                                        </p:tav>
                                      </p:tavLst>
                                    </p:anim>
                                  </p:childTnLst>
                                </p:cTn>
                              </p:par>
                              <p:par>
                                <p:cTn id="39" presetID="49" presetClass="entr" presetSubtype="0" decel="100000" fill="hold" grpId="1"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p:cTn id="41" dur="1000" fill="hold"/>
                                        <p:tgtEl>
                                          <p:spTgt spid="9"/>
                                        </p:tgtEl>
                                        <p:attrNameLst>
                                          <p:attrName>ppt_w</p:attrName>
                                        </p:attrNameLst>
                                      </p:cBhvr>
                                      <p:tavLst>
                                        <p:tav tm="0">
                                          <p:val>
                                            <p:fltVal val="0"/>
                                          </p:val>
                                        </p:tav>
                                        <p:tav tm="100000">
                                          <p:val>
                                            <p:strVal val="#ppt_w"/>
                                          </p:val>
                                        </p:tav>
                                      </p:tavLst>
                                    </p:anim>
                                    <p:anim calcmode="lin" valueType="num">
                                      <p:cBhvr>
                                        <p:cTn id="42" dur="1000" fill="hold"/>
                                        <p:tgtEl>
                                          <p:spTgt spid="9"/>
                                        </p:tgtEl>
                                        <p:attrNameLst>
                                          <p:attrName>ppt_h</p:attrName>
                                        </p:attrNameLst>
                                      </p:cBhvr>
                                      <p:tavLst>
                                        <p:tav tm="0">
                                          <p:val>
                                            <p:fltVal val="0"/>
                                          </p:val>
                                        </p:tav>
                                        <p:tav tm="100000">
                                          <p:val>
                                            <p:strVal val="#ppt_h"/>
                                          </p:val>
                                        </p:tav>
                                      </p:tavLst>
                                    </p:anim>
                                    <p:anim calcmode="lin" valueType="num">
                                      <p:cBhvr>
                                        <p:cTn id="43" dur="1000" fill="hold"/>
                                        <p:tgtEl>
                                          <p:spTgt spid="9"/>
                                        </p:tgtEl>
                                        <p:attrNameLst>
                                          <p:attrName>style.rotation</p:attrName>
                                        </p:attrNameLst>
                                      </p:cBhvr>
                                      <p:tavLst>
                                        <p:tav tm="0">
                                          <p:val>
                                            <p:fltVal val="360"/>
                                          </p:val>
                                        </p:tav>
                                        <p:tav tm="100000">
                                          <p:val>
                                            <p:fltVal val="0"/>
                                          </p:val>
                                        </p:tav>
                                      </p:tavLst>
                                    </p:anim>
                                    <p:animEffect transition="in" filter="fade">
                                      <p:cBhvr>
                                        <p:cTn id="44" dur="1000"/>
                                        <p:tgtEl>
                                          <p:spTgt spid="9"/>
                                        </p:tgtEl>
                                      </p:cBhvr>
                                    </p:animEffect>
                                  </p:childTnLst>
                                </p:cTn>
                              </p:par>
                            </p:childTnLst>
                          </p:cTn>
                        </p:par>
                        <p:par>
                          <p:cTn id="45" fill="hold">
                            <p:stCondLst>
                              <p:cond delay="6100"/>
                            </p:stCondLst>
                            <p:childTnLst>
                              <p:par>
                                <p:cTn id="46" presetID="10" presetClass="entr" presetSubtype="0" fill="hold" grpId="0" nodeType="afterEffect">
                                  <p:stCondLst>
                                    <p:cond delay="0"/>
                                  </p:stCondLst>
                                  <p:childTnLst>
                                    <p:set>
                                      <p:cBhvr>
                                        <p:cTn id="47" dur="1" fill="hold">
                                          <p:stCondLst>
                                            <p:cond delay="0"/>
                                          </p:stCondLst>
                                        </p:cTn>
                                        <p:tgtEl>
                                          <p:spTgt spid="20">
                                            <p:txEl>
                                              <p:pRg st="0" end="0"/>
                                            </p:txEl>
                                          </p:spTgt>
                                        </p:tgtEl>
                                        <p:attrNameLst>
                                          <p:attrName>style.visibility</p:attrName>
                                        </p:attrNameLst>
                                      </p:cBhvr>
                                      <p:to>
                                        <p:strVal val="visible"/>
                                      </p:to>
                                    </p:set>
                                    <p:animEffect transition="in" filter="fade">
                                      <p:cBhvr>
                                        <p:cTn id="48" dur="500"/>
                                        <p:tgtEl>
                                          <p:spTgt spid="20">
                                            <p:txEl>
                                              <p:pRg st="0" end="0"/>
                                            </p:txEl>
                                          </p:spTgt>
                                        </p:tgtEl>
                                      </p:cBhvr>
                                    </p:animEffect>
                                  </p:childTnLst>
                                </p:cTn>
                              </p:par>
                            </p:childTnLst>
                          </p:cTn>
                        </p:par>
                        <p:par>
                          <p:cTn id="49" fill="hold">
                            <p:stCondLst>
                              <p:cond delay="6600"/>
                            </p:stCondLst>
                            <p:childTnLst>
                              <p:par>
                                <p:cTn id="50" presetID="2" presetClass="entr" presetSubtype="8" decel="100000" fill="hold" grpId="0" nodeType="after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additive="base">
                                        <p:cTn id="52" dur="1000" fill="hold"/>
                                        <p:tgtEl>
                                          <p:spTgt spid="6"/>
                                        </p:tgtEl>
                                        <p:attrNameLst>
                                          <p:attrName>ppt_x</p:attrName>
                                        </p:attrNameLst>
                                      </p:cBhvr>
                                      <p:tavLst>
                                        <p:tav tm="0">
                                          <p:val>
                                            <p:strVal val="0-#ppt_w/2"/>
                                          </p:val>
                                        </p:tav>
                                        <p:tav tm="100000">
                                          <p:val>
                                            <p:strVal val="#ppt_x"/>
                                          </p:val>
                                        </p:tav>
                                      </p:tavLst>
                                    </p:anim>
                                    <p:anim calcmode="lin" valueType="num">
                                      <p:cBhvr additive="base">
                                        <p:cTn id="53" dur="1000" fill="hold"/>
                                        <p:tgtEl>
                                          <p:spTgt spid="6"/>
                                        </p:tgtEl>
                                        <p:attrNameLst>
                                          <p:attrName>ppt_y</p:attrName>
                                        </p:attrNameLst>
                                      </p:cBhvr>
                                      <p:tavLst>
                                        <p:tav tm="0">
                                          <p:val>
                                            <p:strVal val="#ppt_y"/>
                                          </p:val>
                                        </p:tav>
                                        <p:tav tm="100000">
                                          <p:val>
                                            <p:strVal val="#ppt_y"/>
                                          </p:val>
                                        </p:tav>
                                      </p:tavLst>
                                    </p:anim>
                                  </p:childTnLst>
                                </p:cTn>
                              </p:par>
                              <p:par>
                                <p:cTn id="54" presetID="49" presetClass="entr" presetSubtype="0" decel="100000" fill="hold" grpId="1" nodeType="with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1000" fill="hold"/>
                                        <p:tgtEl>
                                          <p:spTgt spid="6"/>
                                        </p:tgtEl>
                                        <p:attrNameLst>
                                          <p:attrName>ppt_w</p:attrName>
                                        </p:attrNameLst>
                                      </p:cBhvr>
                                      <p:tavLst>
                                        <p:tav tm="0">
                                          <p:val>
                                            <p:fltVal val="0"/>
                                          </p:val>
                                        </p:tav>
                                        <p:tav tm="100000">
                                          <p:val>
                                            <p:strVal val="#ppt_w"/>
                                          </p:val>
                                        </p:tav>
                                      </p:tavLst>
                                    </p:anim>
                                    <p:anim calcmode="lin" valueType="num">
                                      <p:cBhvr>
                                        <p:cTn id="57" dur="1000" fill="hold"/>
                                        <p:tgtEl>
                                          <p:spTgt spid="6"/>
                                        </p:tgtEl>
                                        <p:attrNameLst>
                                          <p:attrName>ppt_h</p:attrName>
                                        </p:attrNameLst>
                                      </p:cBhvr>
                                      <p:tavLst>
                                        <p:tav tm="0">
                                          <p:val>
                                            <p:fltVal val="0"/>
                                          </p:val>
                                        </p:tav>
                                        <p:tav tm="100000">
                                          <p:val>
                                            <p:strVal val="#ppt_h"/>
                                          </p:val>
                                        </p:tav>
                                      </p:tavLst>
                                    </p:anim>
                                    <p:anim calcmode="lin" valueType="num">
                                      <p:cBhvr>
                                        <p:cTn id="58" dur="1000" fill="hold"/>
                                        <p:tgtEl>
                                          <p:spTgt spid="6"/>
                                        </p:tgtEl>
                                        <p:attrNameLst>
                                          <p:attrName>style.rotation</p:attrName>
                                        </p:attrNameLst>
                                      </p:cBhvr>
                                      <p:tavLst>
                                        <p:tav tm="0">
                                          <p:val>
                                            <p:fltVal val="360"/>
                                          </p:val>
                                        </p:tav>
                                        <p:tav tm="100000">
                                          <p:val>
                                            <p:fltVal val="0"/>
                                          </p:val>
                                        </p:tav>
                                      </p:tavLst>
                                    </p:anim>
                                    <p:animEffect transition="in" filter="fade">
                                      <p:cBhvr>
                                        <p:cTn id="59" dur="1000"/>
                                        <p:tgtEl>
                                          <p:spTgt spid="6"/>
                                        </p:tgtEl>
                                      </p:cBhvr>
                                    </p:animEffect>
                                  </p:childTnLst>
                                </p:cTn>
                              </p:par>
                            </p:childTnLst>
                          </p:cTn>
                        </p:par>
                        <p:par>
                          <p:cTn id="60" fill="hold">
                            <p:stCondLst>
                              <p:cond delay="7600"/>
                            </p:stCondLst>
                            <p:childTnLst>
                              <p:par>
                                <p:cTn id="61" presetID="10"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500"/>
                                        <p:tgtEl>
                                          <p:spTgt spid="16">
                                            <p:txEl>
                                              <p:pRg st="0" end="0"/>
                                            </p:txEl>
                                          </p:spTgt>
                                        </p:tgtEl>
                                      </p:cBhvr>
                                    </p:animEffect>
                                  </p:childTnLst>
                                </p:cTn>
                              </p:par>
                            </p:childTnLst>
                          </p:cTn>
                        </p:par>
                        <p:par>
                          <p:cTn id="64" fill="hold">
                            <p:stCondLst>
                              <p:cond delay="8100"/>
                            </p:stCondLst>
                            <p:childTnLst>
                              <p:par>
                                <p:cTn id="65" presetID="2" presetClass="entr" presetSubtype="8" decel="100000"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additive="base">
                                        <p:cTn id="67" dur="1000" fill="hold"/>
                                        <p:tgtEl>
                                          <p:spTgt spid="10"/>
                                        </p:tgtEl>
                                        <p:attrNameLst>
                                          <p:attrName>ppt_x</p:attrName>
                                        </p:attrNameLst>
                                      </p:cBhvr>
                                      <p:tavLst>
                                        <p:tav tm="0">
                                          <p:val>
                                            <p:strVal val="0-#ppt_w/2"/>
                                          </p:val>
                                        </p:tav>
                                        <p:tav tm="100000">
                                          <p:val>
                                            <p:strVal val="#ppt_x"/>
                                          </p:val>
                                        </p:tav>
                                      </p:tavLst>
                                    </p:anim>
                                    <p:anim calcmode="lin" valueType="num">
                                      <p:cBhvr additive="base">
                                        <p:cTn id="68" dur="1000" fill="hold"/>
                                        <p:tgtEl>
                                          <p:spTgt spid="10"/>
                                        </p:tgtEl>
                                        <p:attrNameLst>
                                          <p:attrName>ppt_y</p:attrName>
                                        </p:attrNameLst>
                                      </p:cBhvr>
                                      <p:tavLst>
                                        <p:tav tm="0">
                                          <p:val>
                                            <p:strVal val="#ppt_y"/>
                                          </p:val>
                                        </p:tav>
                                        <p:tav tm="100000">
                                          <p:val>
                                            <p:strVal val="#ppt_y"/>
                                          </p:val>
                                        </p:tav>
                                      </p:tavLst>
                                    </p:anim>
                                  </p:childTnLst>
                                </p:cTn>
                              </p:par>
                              <p:par>
                                <p:cTn id="69" presetID="49" presetClass="entr" presetSubtype="0" decel="100000" fill="hold" grpId="1"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1000" fill="hold"/>
                                        <p:tgtEl>
                                          <p:spTgt spid="10"/>
                                        </p:tgtEl>
                                        <p:attrNameLst>
                                          <p:attrName>ppt_w</p:attrName>
                                        </p:attrNameLst>
                                      </p:cBhvr>
                                      <p:tavLst>
                                        <p:tav tm="0">
                                          <p:val>
                                            <p:fltVal val="0"/>
                                          </p:val>
                                        </p:tav>
                                        <p:tav tm="100000">
                                          <p:val>
                                            <p:strVal val="#ppt_w"/>
                                          </p:val>
                                        </p:tav>
                                      </p:tavLst>
                                    </p:anim>
                                    <p:anim calcmode="lin" valueType="num">
                                      <p:cBhvr>
                                        <p:cTn id="72" dur="1000" fill="hold"/>
                                        <p:tgtEl>
                                          <p:spTgt spid="10"/>
                                        </p:tgtEl>
                                        <p:attrNameLst>
                                          <p:attrName>ppt_h</p:attrName>
                                        </p:attrNameLst>
                                      </p:cBhvr>
                                      <p:tavLst>
                                        <p:tav tm="0">
                                          <p:val>
                                            <p:fltVal val="0"/>
                                          </p:val>
                                        </p:tav>
                                        <p:tav tm="100000">
                                          <p:val>
                                            <p:strVal val="#ppt_h"/>
                                          </p:val>
                                        </p:tav>
                                      </p:tavLst>
                                    </p:anim>
                                    <p:anim calcmode="lin" valueType="num">
                                      <p:cBhvr>
                                        <p:cTn id="73" dur="1000" fill="hold"/>
                                        <p:tgtEl>
                                          <p:spTgt spid="10"/>
                                        </p:tgtEl>
                                        <p:attrNameLst>
                                          <p:attrName>style.rotation</p:attrName>
                                        </p:attrNameLst>
                                      </p:cBhvr>
                                      <p:tavLst>
                                        <p:tav tm="0">
                                          <p:val>
                                            <p:fltVal val="360"/>
                                          </p:val>
                                        </p:tav>
                                        <p:tav tm="100000">
                                          <p:val>
                                            <p:fltVal val="0"/>
                                          </p:val>
                                        </p:tav>
                                      </p:tavLst>
                                    </p:anim>
                                    <p:animEffect transition="in" filter="fade">
                                      <p:cBhvr>
                                        <p:cTn id="74" dur="1000"/>
                                        <p:tgtEl>
                                          <p:spTgt spid="10"/>
                                        </p:tgtEl>
                                      </p:cBhvr>
                                    </p:animEffect>
                                  </p:childTnLst>
                                </p:cTn>
                              </p:par>
                            </p:childTnLst>
                          </p:cTn>
                        </p:par>
                        <p:par>
                          <p:cTn id="75" fill="hold">
                            <p:stCondLst>
                              <p:cond delay="9100"/>
                            </p:stCondLst>
                            <p:childTnLst>
                              <p:par>
                                <p:cTn id="76" presetID="10"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childTnLst>
                                </p:cTn>
                              </p:par>
                            </p:childTnLst>
                          </p:cTn>
                        </p:par>
                        <p:par>
                          <p:cTn id="79" fill="hold">
                            <p:stCondLst>
                              <p:cond delay="9600"/>
                            </p:stCondLst>
                            <p:childTnLst>
                              <p:par>
                                <p:cTn id="80" presetID="2" presetClass="entr" presetSubtype="8" decel="100000" fill="hold" grpId="0" nodeType="after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1000" fill="hold"/>
                                        <p:tgtEl>
                                          <p:spTgt spid="11"/>
                                        </p:tgtEl>
                                        <p:attrNameLst>
                                          <p:attrName>ppt_x</p:attrName>
                                        </p:attrNameLst>
                                      </p:cBhvr>
                                      <p:tavLst>
                                        <p:tav tm="0">
                                          <p:val>
                                            <p:strVal val="0-#ppt_w/2"/>
                                          </p:val>
                                        </p:tav>
                                        <p:tav tm="100000">
                                          <p:val>
                                            <p:strVal val="#ppt_x"/>
                                          </p:val>
                                        </p:tav>
                                      </p:tavLst>
                                    </p:anim>
                                    <p:anim calcmode="lin" valueType="num">
                                      <p:cBhvr additive="base">
                                        <p:cTn id="83" dur="1000" fill="hold"/>
                                        <p:tgtEl>
                                          <p:spTgt spid="11"/>
                                        </p:tgtEl>
                                        <p:attrNameLst>
                                          <p:attrName>ppt_y</p:attrName>
                                        </p:attrNameLst>
                                      </p:cBhvr>
                                      <p:tavLst>
                                        <p:tav tm="0">
                                          <p:val>
                                            <p:strVal val="#ppt_y"/>
                                          </p:val>
                                        </p:tav>
                                        <p:tav tm="100000">
                                          <p:val>
                                            <p:strVal val="#ppt_y"/>
                                          </p:val>
                                        </p:tav>
                                      </p:tavLst>
                                    </p:anim>
                                  </p:childTnLst>
                                </p:cTn>
                              </p:par>
                              <p:par>
                                <p:cTn id="84" presetID="49" presetClass="entr" presetSubtype="0" decel="100000" fill="hold" grpId="1" nodeType="with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p:cTn id="86" dur="1000" fill="hold"/>
                                        <p:tgtEl>
                                          <p:spTgt spid="11"/>
                                        </p:tgtEl>
                                        <p:attrNameLst>
                                          <p:attrName>ppt_w</p:attrName>
                                        </p:attrNameLst>
                                      </p:cBhvr>
                                      <p:tavLst>
                                        <p:tav tm="0">
                                          <p:val>
                                            <p:fltVal val="0"/>
                                          </p:val>
                                        </p:tav>
                                        <p:tav tm="100000">
                                          <p:val>
                                            <p:strVal val="#ppt_w"/>
                                          </p:val>
                                        </p:tav>
                                      </p:tavLst>
                                    </p:anim>
                                    <p:anim calcmode="lin" valueType="num">
                                      <p:cBhvr>
                                        <p:cTn id="87" dur="1000" fill="hold"/>
                                        <p:tgtEl>
                                          <p:spTgt spid="11"/>
                                        </p:tgtEl>
                                        <p:attrNameLst>
                                          <p:attrName>ppt_h</p:attrName>
                                        </p:attrNameLst>
                                      </p:cBhvr>
                                      <p:tavLst>
                                        <p:tav tm="0">
                                          <p:val>
                                            <p:fltVal val="0"/>
                                          </p:val>
                                        </p:tav>
                                        <p:tav tm="100000">
                                          <p:val>
                                            <p:strVal val="#ppt_h"/>
                                          </p:val>
                                        </p:tav>
                                      </p:tavLst>
                                    </p:anim>
                                    <p:anim calcmode="lin" valueType="num">
                                      <p:cBhvr>
                                        <p:cTn id="88" dur="1000" fill="hold"/>
                                        <p:tgtEl>
                                          <p:spTgt spid="11"/>
                                        </p:tgtEl>
                                        <p:attrNameLst>
                                          <p:attrName>style.rotation</p:attrName>
                                        </p:attrNameLst>
                                      </p:cBhvr>
                                      <p:tavLst>
                                        <p:tav tm="0">
                                          <p:val>
                                            <p:fltVal val="360"/>
                                          </p:val>
                                        </p:tav>
                                        <p:tav tm="100000">
                                          <p:val>
                                            <p:fltVal val="0"/>
                                          </p:val>
                                        </p:tav>
                                      </p:tavLst>
                                    </p:anim>
                                    <p:animEffect transition="in" filter="fade">
                                      <p:cBhvr>
                                        <p:cTn id="89" dur="1000"/>
                                        <p:tgtEl>
                                          <p:spTgt spid="11"/>
                                        </p:tgtEl>
                                      </p:cBhvr>
                                    </p:animEffect>
                                  </p:childTnLst>
                                </p:cTn>
                              </p:par>
                            </p:childTnLst>
                          </p:cTn>
                        </p:par>
                        <p:par>
                          <p:cTn id="90" fill="hold">
                            <p:stCondLst>
                              <p:cond delay="10600"/>
                            </p:stCondLst>
                            <p:childTnLst>
                              <p:par>
                                <p:cTn id="91" presetID="10" presetClass="entr" presetSubtype="0" fill="hold" grpId="0" nodeType="afterEffect">
                                  <p:stCondLst>
                                    <p:cond delay="0"/>
                                  </p:stCondLst>
                                  <p:childTnLst>
                                    <p:set>
                                      <p:cBhvr>
                                        <p:cTn id="92" dur="1" fill="hold">
                                          <p:stCondLst>
                                            <p:cond delay="0"/>
                                          </p:stCondLst>
                                        </p:cTn>
                                        <p:tgtEl>
                                          <p:spTgt spid="19">
                                            <p:txEl>
                                              <p:pRg st="0" end="0"/>
                                            </p:txEl>
                                          </p:spTgt>
                                        </p:tgtEl>
                                        <p:attrNameLst>
                                          <p:attrName>style.visibility</p:attrName>
                                        </p:attrNameLst>
                                      </p:cBhvr>
                                      <p:to>
                                        <p:strVal val="visible"/>
                                      </p:to>
                                    </p:set>
                                    <p:animEffect transition="in" filter="fade">
                                      <p:cBhvr>
                                        <p:cTn id="93" dur="500"/>
                                        <p:tgtEl>
                                          <p:spTgt spid="19">
                                            <p:txEl>
                                              <p:pRg st="0" end="0"/>
                                            </p:txEl>
                                          </p:spTgt>
                                        </p:tgtEl>
                                      </p:cBhvr>
                                    </p:animEffect>
                                  </p:childTnLst>
                                </p:cTn>
                              </p:par>
                            </p:childTnLst>
                          </p:cTn>
                        </p:par>
                        <p:par>
                          <p:cTn id="94" fill="hold">
                            <p:stCondLst>
                              <p:cond delay="11100"/>
                            </p:stCondLst>
                            <p:childTnLst>
                              <p:par>
                                <p:cTn id="95" presetID="2" presetClass="entr" presetSubtype="8" decel="100000" fill="hold" grpId="0" nodeType="after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additive="base">
                                        <p:cTn id="97" dur="1000" fill="hold"/>
                                        <p:tgtEl>
                                          <p:spTgt spid="7"/>
                                        </p:tgtEl>
                                        <p:attrNameLst>
                                          <p:attrName>ppt_x</p:attrName>
                                        </p:attrNameLst>
                                      </p:cBhvr>
                                      <p:tavLst>
                                        <p:tav tm="0">
                                          <p:val>
                                            <p:strVal val="0-#ppt_w/2"/>
                                          </p:val>
                                        </p:tav>
                                        <p:tav tm="100000">
                                          <p:val>
                                            <p:strVal val="#ppt_x"/>
                                          </p:val>
                                        </p:tav>
                                      </p:tavLst>
                                    </p:anim>
                                    <p:anim calcmode="lin" valueType="num">
                                      <p:cBhvr additive="base">
                                        <p:cTn id="98" dur="1000" fill="hold"/>
                                        <p:tgtEl>
                                          <p:spTgt spid="7"/>
                                        </p:tgtEl>
                                        <p:attrNameLst>
                                          <p:attrName>ppt_y</p:attrName>
                                        </p:attrNameLst>
                                      </p:cBhvr>
                                      <p:tavLst>
                                        <p:tav tm="0">
                                          <p:val>
                                            <p:strVal val="#ppt_y"/>
                                          </p:val>
                                        </p:tav>
                                        <p:tav tm="100000">
                                          <p:val>
                                            <p:strVal val="#ppt_y"/>
                                          </p:val>
                                        </p:tav>
                                      </p:tavLst>
                                    </p:anim>
                                  </p:childTnLst>
                                </p:cTn>
                              </p:par>
                              <p:par>
                                <p:cTn id="99" presetID="49" presetClass="entr" presetSubtype="0" decel="100000" fill="hold" grpId="1" nodeType="with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p:cTn id="101" dur="1000" fill="hold"/>
                                        <p:tgtEl>
                                          <p:spTgt spid="7"/>
                                        </p:tgtEl>
                                        <p:attrNameLst>
                                          <p:attrName>ppt_w</p:attrName>
                                        </p:attrNameLst>
                                      </p:cBhvr>
                                      <p:tavLst>
                                        <p:tav tm="0">
                                          <p:val>
                                            <p:fltVal val="0"/>
                                          </p:val>
                                        </p:tav>
                                        <p:tav tm="100000">
                                          <p:val>
                                            <p:strVal val="#ppt_w"/>
                                          </p:val>
                                        </p:tav>
                                      </p:tavLst>
                                    </p:anim>
                                    <p:anim calcmode="lin" valueType="num">
                                      <p:cBhvr>
                                        <p:cTn id="102" dur="1000" fill="hold"/>
                                        <p:tgtEl>
                                          <p:spTgt spid="7"/>
                                        </p:tgtEl>
                                        <p:attrNameLst>
                                          <p:attrName>ppt_h</p:attrName>
                                        </p:attrNameLst>
                                      </p:cBhvr>
                                      <p:tavLst>
                                        <p:tav tm="0">
                                          <p:val>
                                            <p:fltVal val="0"/>
                                          </p:val>
                                        </p:tav>
                                        <p:tav tm="100000">
                                          <p:val>
                                            <p:strVal val="#ppt_h"/>
                                          </p:val>
                                        </p:tav>
                                      </p:tavLst>
                                    </p:anim>
                                    <p:anim calcmode="lin" valueType="num">
                                      <p:cBhvr>
                                        <p:cTn id="103" dur="1000" fill="hold"/>
                                        <p:tgtEl>
                                          <p:spTgt spid="7"/>
                                        </p:tgtEl>
                                        <p:attrNameLst>
                                          <p:attrName>style.rotation</p:attrName>
                                        </p:attrNameLst>
                                      </p:cBhvr>
                                      <p:tavLst>
                                        <p:tav tm="0">
                                          <p:val>
                                            <p:fltVal val="360"/>
                                          </p:val>
                                        </p:tav>
                                        <p:tav tm="100000">
                                          <p:val>
                                            <p:fltVal val="0"/>
                                          </p:val>
                                        </p:tav>
                                      </p:tavLst>
                                    </p:anim>
                                    <p:animEffect transition="in" filter="fade">
                                      <p:cBhvr>
                                        <p:cTn id="104" dur="1000"/>
                                        <p:tgtEl>
                                          <p:spTgt spid="7"/>
                                        </p:tgtEl>
                                      </p:cBhvr>
                                    </p:animEffect>
                                  </p:childTnLst>
                                </p:cTn>
                              </p:par>
                            </p:childTnLst>
                          </p:cTn>
                        </p:par>
                        <p:par>
                          <p:cTn id="105" fill="hold">
                            <p:stCondLst>
                              <p:cond delay="12100"/>
                            </p:stCondLst>
                            <p:childTnLst>
                              <p:par>
                                <p:cTn id="106" presetID="10" presetClass="entr" presetSubtype="0" fill="hold" grpId="0" nodeType="afterEffect">
                                  <p:stCondLst>
                                    <p:cond delay="0"/>
                                  </p:stCondLst>
                                  <p:childTnLst>
                                    <p:set>
                                      <p:cBhvr>
                                        <p:cTn id="107" dur="1" fill="hold">
                                          <p:stCondLst>
                                            <p:cond delay="0"/>
                                          </p:stCondLst>
                                        </p:cTn>
                                        <p:tgtEl>
                                          <p:spTgt spid="14">
                                            <p:txEl>
                                              <p:pRg st="0" end="0"/>
                                            </p:txEl>
                                          </p:spTgt>
                                        </p:tgtEl>
                                        <p:attrNameLst>
                                          <p:attrName>style.visibility</p:attrName>
                                        </p:attrNameLst>
                                      </p:cBhvr>
                                      <p:to>
                                        <p:strVal val="visible"/>
                                      </p:to>
                                    </p:set>
                                    <p:animEffect transition="in" filter="fade">
                                      <p:cBhvr>
                                        <p:cTn id="108" dur="500"/>
                                        <p:tgtEl>
                                          <p:spTgt spid="14">
                                            <p:txEl>
                                              <p:pRg st="0" end="0"/>
                                            </p:txEl>
                                          </p:spTgt>
                                        </p:tgtEl>
                                      </p:cBhvr>
                                    </p:animEffect>
                                  </p:childTnLst>
                                </p:cTn>
                              </p:par>
                            </p:childTnLst>
                          </p:cTn>
                        </p:par>
                        <p:par>
                          <p:cTn id="109" fill="hold">
                            <p:stCondLst>
                              <p:cond delay="12600"/>
                            </p:stCondLst>
                            <p:childTnLst>
                              <p:par>
                                <p:cTn id="110" presetID="2" presetClass="entr" presetSubtype="4" decel="100000" fill="hold" grpId="0" nodeType="afterEffect">
                                  <p:stCondLst>
                                    <p:cond delay="0"/>
                                  </p:stCondLst>
                                  <p:iterate type="wd">
                                    <p:tmPct val="10000"/>
                                  </p:iterate>
                                  <p:childTnLst>
                                    <p:set>
                                      <p:cBhvr>
                                        <p:cTn id="111" dur="1" fill="hold">
                                          <p:stCondLst>
                                            <p:cond delay="0"/>
                                          </p:stCondLst>
                                        </p:cTn>
                                        <p:tgtEl>
                                          <p:spTgt spid="27"/>
                                        </p:tgtEl>
                                        <p:attrNameLst>
                                          <p:attrName>style.visibility</p:attrName>
                                        </p:attrNameLst>
                                      </p:cBhvr>
                                      <p:to>
                                        <p:strVal val="visible"/>
                                      </p:to>
                                    </p:set>
                                    <p:anim calcmode="lin" valueType="num">
                                      <p:cBhvr additive="base">
                                        <p:cTn id="112" dur="1000" fill="hold"/>
                                        <p:tgtEl>
                                          <p:spTgt spid="27"/>
                                        </p:tgtEl>
                                        <p:attrNameLst>
                                          <p:attrName>ppt_x</p:attrName>
                                        </p:attrNameLst>
                                      </p:cBhvr>
                                      <p:tavLst>
                                        <p:tav tm="0">
                                          <p:val>
                                            <p:strVal val="#ppt_x"/>
                                          </p:val>
                                        </p:tav>
                                        <p:tav tm="100000">
                                          <p:val>
                                            <p:strVal val="#ppt_x"/>
                                          </p:val>
                                        </p:tav>
                                      </p:tavLst>
                                    </p:anim>
                                    <p:anim calcmode="lin" valueType="num">
                                      <p:cBhvr additive="base">
                                        <p:cTn id="113" dur="1000" fill="hold"/>
                                        <p:tgtEl>
                                          <p:spTgt spid="27"/>
                                        </p:tgtEl>
                                        <p:attrNameLst>
                                          <p:attrName>ppt_y</p:attrName>
                                        </p:attrNameLst>
                                      </p:cBhvr>
                                      <p:tavLst>
                                        <p:tav tm="0">
                                          <p:val>
                                            <p:strVal val="1+#ppt_h/2"/>
                                          </p:val>
                                        </p:tav>
                                        <p:tav tm="100000">
                                          <p:val>
                                            <p:strVal val="#ppt_y"/>
                                          </p:val>
                                        </p:tav>
                                      </p:tavLst>
                                    </p:anim>
                                  </p:childTnLst>
                                </p:cTn>
                              </p:par>
                            </p:childTnLst>
                          </p:cTn>
                        </p:par>
                        <p:par>
                          <p:cTn id="114" fill="hold">
                            <p:stCondLst>
                              <p:cond delay="13700"/>
                            </p:stCondLst>
                            <p:childTnLst>
                              <p:par>
                                <p:cTn id="115" presetID="10" presetClass="entr" presetSubtype="0" fill="hold" grpId="0" nodeType="afterEffect">
                                  <p:stCondLst>
                                    <p:cond delay="0"/>
                                  </p:stCondLst>
                                  <p:childTnLst>
                                    <p:set>
                                      <p:cBhvr>
                                        <p:cTn id="116" dur="1" fill="hold">
                                          <p:stCondLst>
                                            <p:cond delay="0"/>
                                          </p:stCondLst>
                                        </p:cTn>
                                        <p:tgtEl>
                                          <p:spTgt spid="28"/>
                                        </p:tgtEl>
                                        <p:attrNameLst>
                                          <p:attrName>style.visibility</p:attrName>
                                        </p:attrNameLst>
                                      </p:cBhvr>
                                      <p:to>
                                        <p:strVal val="visible"/>
                                      </p:to>
                                    </p:set>
                                    <p:animEffect transition="in" filter="fade">
                                      <p:cBhvr>
                                        <p:cTn id="1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2" grpId="0" build="p">
        <p:tmplLst>
          <p:tmpl lvl="1">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3" grpId="0" build="p">
        <p:tmplLst>
          <p:tmpl lvl="1">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7" grpId="0"/>
      <p:bldP spid="28" grpId="0">
        <p:tmplLst>
          <p:tmpl>
            <p:tnLst>
              <p:par>
                <p:cTn presetID="10"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8" grpId="0" animBg="1"/>
      <p:bldP spid="8" grpId="1" animBg="1"/>
      <p:bldP spid="9" grpId="0" animBg="1"/>
      <p:bldP spid="9" grpId="1" animBg="1"/>
      <p:bldP spid="6" grpId="0" animBg="1"/>
      <p:bldP spid="6" grpId="1" animBg="1"/>
      <p:bldP spid="10" grpId="0" animBg="1"/>
      <p:bldP spid="10" grpId="1" animBg="1"/>
      <p:bldP spid="11" grpId="0" animBg="1"/>
      <p:bldP spid="11" grpId="1" animBg="1"/>
      <p:bldP spid="7" grpId="0" animBg="1"/>
      <p:bldP spid="7" grpId="1" animBg="1"/>
    </p:bld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Simple process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6" name="Diamond 5"/>
          <p:cNvSpPr/>
          <p:nvPr userDrawn="1"/>
        </p:nvSpPr>
        <p:spPr>
          <a:xfrm>
            <a:off x="1403385" y="2881325"/>
            <a:ext cx="1567543" cy="156778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5" name="Diamond 4"/>
          <p:cNvSpPr/>
          <p:nvPr userDrawn="1"/>
        </p:nvSpPr>
        <p:spPr>
          <a:xfrm>
            <a:off x="1403385" y="3045845"/>
            <a:ext cx="1567543" cy="1567785"/>
          </a:xfrm>
          <a:prstGeom prst="diamond">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Text Placeholder 5"/>
          <p:cNvSpPr>
            <a:spLocks noGrp="1"/>
          </p:cNvSpPr>
          <p:nvPr userDrawn="1">
            <p:ph type="body" sz="quarter" idx="17" hasCustomPrompt="1"/>
          </p:nvPr>
        </p:nvSpPr>
        <p:spPr>
          <a:xfrm>
            <a:off x="1521936" y="3625864"/>
            <a:ext cx="1330439"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0" name="Diamond 9"/>
          <p:cNvSpPr/>
          <p:nvPr userDrawn="1"/>
        </p:nvSpPr>
        <p:spPr>
          <a:xfrm rot="10800000">
            <a:off x="3363882" y="3210365"/>
            <a:ext cx="1567543" cy="156778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Diamond 10"/>
          <p:cNvSpPr/>
          <p:nvPr userDrawn="1"/>
        </p:nvSpPr>
        <p:spPr>
          <a:xfrm rot="10800000">
            <a:off x="3363882" y="3045845"/>
            <a:ext cx="1567543" cy="1567785"/>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userDrawn="1">
            <p:ph type="body" sz="quarter" idx="18" hasCustomPrompt="1"/>
          </p:nvPr>
        </p:nvSpPr>
        <p:spPr>
          <a:xfrm>
            <a:off x="3482433" y="3625864"/>
            <a:ext cx="1330439"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3" name="Text Placeholder 5"/>
          <p:cNvSpPr>
            <a:spLocks noGrp="1"/>
          </p:cNvSpPr>
          <p:nvPr>
            <p:ph type="body" sz="quarter" idx="12" hasCustomPrompt="1"/>
          </p:nvPr>
        </p:nvSpPr>
        <p:spPr>
          <a:xfrm>
            <a:off x="935568" y="1734010"/>
            <a:ext cx="2478877" cy="1016624"/>
          </a:xfrm>
        </p:spPr>
        <p:txBody>
          <a:bodyPr anchor="b"/>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4" name="Text Placeholder 5"/>
          <p:cNvSpPr>
            <a:spLocks noGrp="1"/>
          </p:cNvSpPr>
          <p:nvPr>
            <p:ph type="body" sz="quarter" idx="19" hasCustomPrompt="1"/>
          </p:nvPr>
        </p:nvSpPr>
        <p:spPr>
          <a:xfrm>
            <a:off x="2920363" y="4908840"/>
            <a:ext cx="2478877" cy="1016624"/>
          </a:xfrm>
        </p:spPr>
        <p:txBody>
          <a:bodyPr anchor="t"/>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5" name="Diamond 14"/>
          <p:cNvSpPr/>
          <p:nvPr userDrawn="1"/>
        </p:nvSpPr>
        <p:spPr>
          <a:xfrm>
            <a:off x="5324379" y="2881325"/>
            <a:ext cx="1567543" cy="156778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6" name="Diamond 15"/>
          <p:cNvSpPr/>
          <p:nvPr userDrawn="1"/>
        </p:nvSpPr>
        <p:spPr>
          <a:xfrm>
            <a:off x="5324379" y="3045845"/>
            <a:ext cx="1567543" cy="1567785"/>
          </a:xfrm>
          <a:prstGeom prst="diamond">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7" name="Text Placeholder 5"/>
          <p:cNvSpPr>
            <a:spLocks noGrp="1"/>
          </p:cNvSpPr>
          <p:nvPr>
            <p:ph type="body" sz="quarter" idx="20" hasCustomPrompt="1"/>
          </p:nvPr>
        </p:nvSpPr>
        <p:spPr>
          <a:xfrm>
            <a:off x="5442931" y="3625864"/>
            <a:ext cx="1330439"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8" name="Text Placeholder 5"/>
          <p:cNvSpPr>
            <a:spLocks noGrp="1"/>
          </p:cNvSpPr>
          <p:nvPr>
            <p:ph type="body" sz="quarter" idx="21" hasCustomPrompt="1"/>
          </p:nvPr>
        </p:nvSpPr>
        <p:spPr>
          <a:xfrm>
            <a:off x="4844412" y="1734010"/>
            <a:ext cx="2478877" cy="1016624"/>
          </a:xfrm>
        </p:spPr>
        <p:txBody>
          <a:bodyPr anchor="b"/>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9" name="Diamond 18"/>
          <p:cNvSpPr/>
          <p:nvPr userDrawn="1"/>
        </p:nvSpPr>
        <p:spPr>
          <a:xfrm rot="10800000">
            <a:off x="7284877" y="3210365"/>
            <a:ext cx="1567543" cy="156778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0" name="Diamond 19"/>
          <p:cNvSpPr/>
          <p:nvPr userDrawn="1"/>
        </p:nvSpPr>
        <p:spPr>
          <a:xfrm rot="10800000">
            <a:off x="7284877" y="3045845"/>
            <a:ext cx="1567543" cy="1567785"/>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1" name="Text Placeholder 5"/>
          <p:cNvSpPr>
            <a:spLocks noGrp="1"/>
          </p:cNvSpPr>
          <p:nvPr>
            <p:ph type="body" sz="quarter" idx="22" hasCustomPrompt="1"/>
          </p:nvPr>
        </p:nvSpPr>
        <p:spPr>
          <a:xfrm>
            <a:off x="7403428" y="3625864"/>
            <a:ext cx="1330439"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2" name="Text Placeholder 5"/>
          <p:cNvSpPr>
            <a:spLocks noGrp="1"/>
          </p:cNvSpPr>
          <p:nvPr>
            <p:ph type="body" sz="quarter" idx="23" hasCustomPrompt="1"/>
          </p:nvPr>
        </p:nvSpPr>
        <p:spPr>
          <a:xfrm>
            <a:off x="6829295" y="4908840"/>
            <a:ext cx="2478877" cy="1016624"/>
          </a:xfrm>
        </p:spPr>
        <p:txBody>
          <a:bodyPr anchor="t"/>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3" name="Diamond 22"/>
          <p:cNvSpPr/>
          <p:nvPr userDrawn="1"/>
        </p:nvSpPr>
        <p:spPr>
          <a:xfrm>
            <a:off x="9245374" y="2881325"/>
            <a:ext cx="1567543" cy="1567785"/>
          </a:xfrm>
          <a:prstGeom prst="diamond">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4" name="Diamond 23"/>
          <p:cNvSpPr/>
          <p:nvPr userDrawn="1"/>
        </p:nvSpPr>
        <p:spPr>
          <a:xfrm>
            <a:off x="9245374" y="3045845"/>
            <a:ext cx="1567543" cy="1567785"/>
          </a:xfrm>
          <a:prstGeom prst="diamond">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Text Placeholder 5"/>
          <p:cNvSpPr>
            <a:spLocks noGrp="1"/>
          </p:cNvSpPr>
          <p:nvPr>
            <p:ph type="body" sz="quarter" idx="24" hasCustomPrompt="1"/>
          </p:nvPr>
        </p:nvSpPr>
        <p:spPr>
          <a:xfrm>
            <a:off x="9363925" y="3625864"/>
            <a:ext cx="1330439" cy="407746"/>
          </a:xfrm>
        </p:spPr>
        <p:txBody>
          <a:bodyPr numCol="1" anchor="ctr">
            <a:normAutofit/>
          </a:bodyPr>
          <a:lstStyle>
            <a:lvl1pPr marL="0" indent="0" algn="ctr">
              <a:lnSpc>
                <a:spcPct val="100000"/>
              </a:lnSpc>
              <a:spcBef>
                <a:spcPts val="0"/>
              </a:spcBef>
              <a:buFontTx/>
              <a:buNone/>
              <a:defRPr sz="1867">
                <a:solidFill>
                  <a:schemeClr val="tx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6" name="Text Placeholder 5"/>
          <p:cNvSpPr>
            <a:spLocks noGrp="1"/>
          </p:cNvSpPr>
          <p:nvPr>
            <p:ph type="body" sz="quarter" idx="25" hasCustomPrompt="1"/>
          </p:nvPr>
        </p:nvSpPr>
        <p:spPr>
          <a:xfrm>
            <a:off x="8789706" y="1734010"/>
            <a:ext cx="2478877" cy="1016624"/>
          </a:xfrm>
        </p:spPr>
        <p:txBody>
          <a:bodyPr anchor="b"/>
          <a:lstStyle>
            <a:lvl1pPr marL="0" indent="0" algn="l">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27" name="Title 1"/>
          <p:cNvSpPr>
            <a:spLocks noGrp="1"/>
          </p:cNvSpPr>
          <p:nvPr>
            <p:ph type="title" hasCustomPrompt="1"/>
          </p:nvPr>
        </p:nvSpPr>
        <p:spPr>
          <a:xfrm>
            <a:off x="2015067" y="833543"/>
            <a:ext cx="8161867" cy="695379"/>
          </a:xfrm>
        </p:spPr>
        <p:txBody>
          <a:bodyPr anchor="b"/>
          <a:lstStyle>
            <a:lvl1pPr algn="ctr">
              <a:defRPr/>
            </a:lvl1pPr>
          </a:lstStyle>
          <a:p>
            <a:r>
              <a:rPr kumimoji="1" lang="en-US" altLang="ja-JP" dirty="0"/>
              <a:t>Slide title goes here</a:t>
            </a:r>
            <a:endParaRPr kumimoji="1" lang="ja-JP" altLang="en-US" dirty="0"/>
          </a:p>
        </p:txBody>
      </p:sp>
    </p:spTree>
    <p:extLst>
      <p:ext uri="{BB962C8B-B14F-4D97-AF65-F5344CB8AC3E}">
        <p14:creationId xmlns:p14="http://schemas.microsoft.com/office/powerpoint/2010/main" val="74710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decel="100000" fill="hold" grpId="0" nodeType="withEffect">
                                  <p:stCondLst>
                                    <p:cond delay="0"/>
                                  </p:stCondLst>
                                  <p:iterate type="wd">
                                    <p:tmPct val="10000"/>
                                  </p:iterate>
                                  <p:childTnLst>
                                    <p:set>
                                      <p:cBhvr>
                                        <p:cTn id="6" dur="1" fill="hold">
                                          <p:stCondLst>
                                            <p:cond delay="0"/>
                                          </p:stCondLst>
                                        </p:cTn>
                                        <p:tgtEl>
                                          <p:spTgt spid="27"/>
                                        </p:tgtEl>
                                        <p:attrNameLst>
                                          <p:attrName>style.visibility</p:attrName>
                                        </p:attrNameLst>
                                      </p:cBhvr>
                                      <p:to>
                                        <p:strVal val="visible"/>
                                      </p:to>
                                    </p:set>
                                    <p:anim calcmode="lin" valueType="num">
                                      <p:cBhvr additive="base">
                                        <p:cTn id="7" dur="1000" fill="hold"/>
                                        <p:tgtEl>
                                          <p:spTgt spid="27"/>
                                        </p:tgtEl>
                                        <p:attrNameLst>
                                          <p:attrName>ppt_x</p:attrName>
                                        </p:attrNameLst>
                                      </p:cBhvr>
                                      <p:tavLst>
                                        <p:tav tm="0">
                                          <p:val>
                                            <p:strVal val="#ppt_x"/>
                                          </p:val>
                                        </p:tav>
                                        <p:tav tm="100000">
                                          <p:val>
                                            <p:strVal val="#ppt_x"/>
                                          </p:val>
                                        </p:tav>
                                      </p:tavLst>
                                    </p:anim>
                                    <p:anim calcmode="lin" valueType="num">
                                      <p:cBhvr additive="base">
                                        <p:cTn id="8" dur="1000" fill="hold"/>
                                        <p:tgtEl>
                                          <p:spTgt spid="27"/>
                                        </p:tgtEl>
                                        <p:attrNameLst>
                                          <p:attrName>ppt_y</p:attrName>
                                        </p:attrNameLst>
                                      </p:cBhvr>
                                      <p:tavLst>
                                        <p:tav tm="0">
                                          <p:val>
                                            <p:strVal val="0-#ppt_h/2"/>
                                          </p:val>
                                        </p:tav>
                                        <p:tav tm="100000">
                                          <p:val>
                                            <p:strVal val="#ppt_y"/>
                                          </p:val>
                                        </p:tav>
                                      </p:tavLst>
                                    </p:anim>
                                  </p:childTnLst>
                                </p:cTn>
                              </p:par>
                            </p:childTnLst>
                          </p:cTn>
                        </p:par>
                        <p:par>
                          <p:cTn id="9" fill="hold">
                            <p:stCondLst>
                              <p:cond delay="1300"/>
                            </p:stCondLst>
                            <p:childTnLst>
                              <p:par>
                                <p:cTn id="10" presetID="10" presetClass="entr" presetSubtype="0" fill="hold" grpId="0"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2" presetClass="entr" presetSubtype="4" decel="10000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1000" fill="hold"/>
                                        <p:tgtEl>
                                          <p:spTgt spid="6"/>
                                        </p:tgtEl>
                                        <p:attrNameLst>
                                          <p:attrName>ppt_x</p:attrName>
                                        </p:attrNameLst>
                                      </p:cBhvr>
                                      <p:tavLst>
                                        <p:tav tm="0">
                                          <p:val>
                                            <p:strVal val="#ppt_x"/>
                                          </p:val>
                                        </p:tav>
                                        <p:tav tm="100000">
                                          <p:val>
                                            <p:strVal val="#ppt_x"/>
                                          </p:val>
                                        </p:tav>
                                      </p:tavLst>
                                    </p:anim>
                                    <p:anim calcmode="lin" valueType="num">
                                      <p:cBhvr additive="base">
                                        <p:cTn id="19" dur="1000" fill="hold"/>
                                        <p:tgtEl>
                                          <p:spTgt spid="6"/>
                                        </p:tgtEl>
                                        <p:attrNameLst>
                                          <p:attrName>ppt_y</p:attrName>
                                        </p:attrNameLst>
                                      </p:cBhvr>
                                      <p:tavLst>
                                        <p:tav tm="0">
                                          <p:val>
                                            <p:strVal val="1+#ppt_h/2"/>
                                          </p:val>
                                        </p:tav>
                                        <p:tav tm="100000">
                                          <p:val>
                                            <p:strVal val="#ppt_y"/>
                                          </p:val>
                                        </p:tav>
                                      </p:tavLst>
                                    </p:anim>
                                  </p:childTnLst>
                                </p:cTn>
                              </p:par>
                              <p:par>
                                <p:cTn id="20" presetID="53" presetClass="entr" presetSubtype="16" fill="hold" grpId="1"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750" fill="hold"/>
                                        <p:tgtEl>
                                          <p:spTgt spid="6"/>
                                        </p:tgtEl>
                                        <p:attrNameLst>
                                          <p:attrName>ppt_w</p:attrName>
                                        </p:attrNameLst>
                                      </p:cBhvr>
                                      <p:tavLst>
                                        <p:tav tm="0">
                                          <p:val>
                                            <p:fltVal val="0"/>
                                          </p:val>
                                        </p:tav>
                                        <p:tav tm="100000">
                                          <p:val>
                                            <p:strVal val="#ppt_w"/>
                                          </p:val>
                                        </p:tav>
                                      </p:tavLst>
                                    </p:anim>
                                    <p:anim calcmode="lin" valueType="num">
                                      <p:cBhvr>
                                        <p:cTn id="23" dur="750" fill="hold"/>
                                        <p:tgtEl>
                                          <p:spTgt spid="6"/>
                                        </p:tgtEl>
                                        <p:attrNameLst>
                                          <p:attrName>ppt_h</p:attrName>
                                        </p:attrNameLst>
                                      </p:cBhvr>
                                      <p:tavLst>
                                        <p:tav tm="0">
                                          <p:val>
                                            <p:fltVal val="0"/>
                                          </p:val>
                                        </p:tav>
                                        <p:tav tm="100000">
                                          <p:val>
                                            <p:strVal val="#ppt_h"/>
                                          </p:val>
                                        </p:tav>
                                      </p:tavLst>
                                    </p:anim>
                                    <p:animEffect transition="in" filter="fade">
                                      <p:cBhvr>
                                        <p:cTn id="24" dur="750"/>
                                        <p:tgtEl>
                                          <p:spTgt spid="6"/>
                                        </p:tgtEl>
                                      </p:cBhvr>
                                    </p:animEffect>
                                  </p:childTnLst>
                                </p:cTn>
                              </p:par>
                            </p:childTnLst>
                          </p:cTn>
                        </p:par>
                        <p:par>
                          <p:cTn id="25" fill="hold">
                            <p:stCondLst>
                              <p:cond delay="2300"/>
                            </p:stCondLst>
                            <p:childTnLst>
                              <p:par>
                                <p:cTn id="26" presetID="10" presetClass="entr" presetSubtype="0" fill="hold" grpId="0" nodeType="afterEffect">
                                  <p:stCondLst>
                                    <p:cond delay="25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par>
                          <p:cTn id="29" fill="hold">
                            <p:stCondLst>
                              <p:cond delay="3050"/>
                            </p:stCondLst>
                            <p:childTnLst>
                              <p:par>
                                <p:cTn id="30" presetID="10" presetClass="entr" presetSubtype="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fade">
                                      <p:cBhvr>
                                        <p:cTn id="35" dur="500"/>
                                        <p:tgtEl>
                                          <p:spTgt spid="12">
                                            <p:txEl>
                                              <p:pRg st="0" end="0"/>
                                            </p:txEl>
                                          </p:spTgt>
                                        </p:tgtEl>
                                      </p:cBhvr>
                                    </p:animEffect>
                                  </p:childTnLst>
                                </p:cTn>
                              </p:par>
                              <p:par>
                                <p:cTn id="36" presetID="2" presetClass="entr" presetSubtype="1" decel="10000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1000" fill="hold"/>
                                        <p:tgtEl>
                                          <p:spTgt spid="10"/>
                                        </p:tgtEl>
                                        <p:attrNameLst>
                                          <p:attrName>ppt_x</p:attrName>
                                        </p:attrNameLst>
                                      </p:cBhvr>
                                      <p:tavLst>
                                        <p:tav tm="0">
                                          <p:val>
                                            <p:strVal val="#ppt_x"/>
                                          </p:val>
                                        </p:tav>
                                        <p:tav tm="100000">
                                          <p:val>
                                            <p:strVal val="#ppt_x"/>
                                          </p:val>
                                        </p:tav>
                                      </p:tavLst>
                                    </p:anim>
                                    <p:anim calcmode="lin" valueType="num">
                                      <p:cBhvr additive="base">
                                        <p:cTn id="39" dur="1000" fill="hold"/>
                                        <p:tgtEl>
                                          <p:spTgt spid="10"/>
                                        </p:tgtEl>
                                        <p:attrNameLst>
                                          <p:attrName>ppt_y</p:attrName>
                                        </p:attrNameLst>
                                      </p:cBhvr>
                                      <p:tavLst>
                                        <p:tav tm="0">
                                          <p:val>
                                            <p:strVal val="0-#ppt_h/2"/>
                                          </p:val>
                                        </p:tav>
                                        <p:tav tm="100000">
                                          <p:val>
                                            <p:strVal val="#ppt_y"/>
                                          </p:val>
                                        </p:tav>
                                      </p:tavLst>
                                    </p:anim>
                                  </p:childTnLst>
                                </p:cTn>
                              </p:par>
                              <p:par>
                                <p:cTn id="40" presetID="53" presetClass="entr" presetSubtype="16" fill="hold" grpId="1" nodeType="with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750" fill="hold"/>
                                        <p:tgtEl>
                                          <p:spTgt spid="10"/>
                                        </p:tgtEl>
                                        <p:attrNameLst>
                                          <p:attrName>ppt_w</p:attrName>
                                        </p:attrNameLst>
                                      </p:cBhvr>
                                      <p:tavLst>
                                        <p:tav tm="0">
                                          <p:val>
                                            <p:fltVal val="0"/>
                                          </p:val>
                                        </p:tav>
                                        <p:tav tm="100000">
                                          <p:val>
                                            <p:strVal val="#ppt_w"/>
                                          </p:val>
                                        </p:tav>
                                      </p:tavLst>
                                    </p:anim>
                                    <p:anim calcmode="lin" valueType="num">
                                      <p:cBhvr>
                                        <p:cTn id="43" dur="750" fill="hold"/>
                                        <p:tgtEl>
                                          <p:spTgt spid="10"/>
                                        </p:tgtEl>
                                        <p:attrNameLst>
                                          <p:attrName>ppt_h</p:attrName>
                                        </p:attrNameLst>
                                      </p:cBhvr>
                                      <p:tavLst>
                                        <p:tav tm="0">
                                          <p:val>
                                            <p:fltVal val="0"/>
                                          </p:val>
                                        </p:tav>
                                        <p:tav tm="100000">
                                          <p:val>
                                            <p:strVal val="#ppt_h"/>
                                          </p:val>
                                        </p:tav>
                                      </p:tavLst>
                                    </p:anim>
                                    <p:animEffect transition="in" filter="fade">
                                      <p:cBhvr>
                                        <p:cTn id="44" dur="750"/>
                                        <p:tgtEl>
                                          <p:spTgt spid="10"/>
                                        </p:tgtEl>
                                      </p:cBhvr>
                                    </p:animEffect>
                                  </p:childTnLst>
                                </p:cTn>
                              </p:par>
                            </p:childTnLst>
                          </p:cTn>
                        </p:par>
                        <p:par>
                          <p:cTn id="45" fill="hold">
                            <p:stCondLst>
                              <p:cond delay="4050"/>
                            </p:stCondLst>
                            <p:childTnLst>
                              <p:par>
                                <p:cTn id="46" presetID="10" presetClass="entr" presetSubtype="0" fill="hold" grpId="0" nodeType="afterEffect">
                                  <p:stCondLst>
                                    <p:cond delay="25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childTnLst>
                          </p:cTn>
                        </p:par>
                        <p:par>
                          <p:cTn id="49" fill="hold">
                            <p:stCondLst>
                              <p:cond delay="4800"/>
                            </p:stCondLst>
                            <p:childTnLst>
                              <p:par>
                                <p:cTn id="50" presetID="10" presetClass="entr" presetSubtype="0" fill="hold" grpId="0" nodeType="after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Effect transition="in" filter="fade">
                                      <p:cBhvr>
                                        <p:cTn id="52" dur="500"/>
                                        <p:tgtEl>
                                          <p:spTgt spid="17">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2" presetClass="entr" presetSubtype="4" decel="10000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additive="base">
                                        <p:cTn id="58" dur="1000" fill="hold"/>
                                        <p:tgtEl>
                                          <p:spTgt spid="15"/>
                                        </p:tgtEl>
                                        <p:attrNameLst>
                                          <p:attrName>ppt_x</p:attrName>
                                        </p:attrNameLst>
                                      </p:cBhvr>
                                      <p:tavLst>
                                        <p:tav tm="0">
                                          <p:val>
                                            <p:strVal val="#ppt_x"/>
                                          </p:val>
                                        </p:tav>
                                        <p:tav tm="100000">
                                          <p:val>
                                            <p:strVal val="#ppt_x"/>
                                          </p:val>
                                        </p:tav>
                                      </p:tavLst>
                                    </p:anim>
                                    <p:anim calcmode="lin" valueType="num">
                                      <p:cBhvr additive="base">
                                        <p:cTn id="59" dur="1000" fill="hold"/>
                                        <p:tgtEl>
                                          <p:spTgt spid="15"/>
                                        </p:tgtEl>
                                        <p:attrNameLst>
                                          <p:attrName>ppt_y</p:attrName>
                                        </p:attrNameLst>
                                      </p:cBhvr>
                                      <p:tavLst>
                                        <p:tav tm="0">
                                          <p:val>
                                            <p:strVal val="1+#ppt_h/2"/>
                                          </p:val>
                                        </p:tav>
                                        <p:tav tm="100000">
                                          <p:val>
                                            <p:strVal val="#ppt_y"/>
                                          </p:val>
                                        </p:tav>
                                      </p:tavLst>
                                    </p:anim>
                                  </p:childTnLst>
                                </p:cTn>
                              </p:par>
                              <p:par>
                                <p:cTn id="60" presetID="53" presetClass="entr" presetSubtype="16" fill="hold" grpId="1" nodeType="with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750" fill="hold"/>
                                        <p:tgtEl>
                                          <p:spTgt spid="15"/>
                                        </p:tgtEl>
                                        <p:attrNameLst>
                                          <p:attrName>ppt_w</p:attrName>
                                        </p:attrNameLst>
                                      </p:cBhvr>
                                      <p:tavLst>
                                        <p:tav tm="0">
                                          <p:val>
                                            <p:fltVal val="0"/>
                                          </p:val>
                                        </p:tav>
                                        <p:tav tm="100000">
                                          <p:val>
                                            <p:strVal val="#ppt_w"/>
                                          </p:val>
                                        </p:tav>
                                      </p:tavLst>
                                    </p:anim>
                                    <p:anim calcmode="lin" valueType="num">
                                      <p:cBhvr>
                                        <p:cTn id="63" dur="750" fill="hold"/>
                                        <p:tgtEl>
                                          <p:spTgt spid="15"/>
                                        </p:tgtEl>
                                        <p:attrNameLst>
                                          <p:attrName>ppt_h</p:attrName>
                                        </p:attrNameLst>
                                      </p:cBhvr>
                                      <p:tavLst>
                                        <p:tav tm="0">
                                          <p:val>
                                            <p:fltVal val="0"/>
                                          </p:val>
                                        </p:tav>
                                        <p:tav tm="100000">
                                          <p:val>
                                            <p:strVal val="#ppt_h"/>
                                          </p:val>
                                        </p:tav>
                                      </p:tavLst>
                                    </p:anim>
                                    <p:animEffect transition="in" filter="fade">
                                      <p:cBhvr>
                                        <p:cTn id="64" dur="750"/>
                                        <p:tgtEl>
                                          <p:spTgt spid="15"/>
                                        </p:tgtEl>
                                      </p:cBhvr>
                                    </p:animEffect>
                                  </p:childTnLst>
                                </p:cTn>
                              </p:par>
                            </p:childTnLst>
                          </p:cTn>
                        </p:par>
                        <p:par>
                          <p:cTn id="65" fill="hold">
                            <p:stCondLst>
                              <p:cond delay="5800"/>
                            </p:stCondLst>
                            <p:childTnLst>
                              <p:par>
                                <p:cTn id="66" presetID="10" presetClass="entr" presetSubtype="0" fill="hold" grpId="0" nodeType="afterEffect">
                                  <p:stCondLst>
                                    <p:cond delay="25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childTnLst>
                          </p:cTn>
                        </p:par>
                        <p:par>
                          <p:cTn id="69" fill="hold">
                            <p:stCondLst>
                              <p:cond delay="6550"/>
                            </p:stCondLst>
                            <p:childTnLst>
                              <p:par>
                                <p:cTn id="70" presetID="10" presetClass="entr" presetSubtype="0"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fade">
                                      <p:cBhvr>
                                        <p:cTn id="72" dur="500"/>
                                        <p:tgtEl>
                                          <p:spTgt spid="20"/>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1">
                                            <p:txEl>
                                              <p:pRg st="0" end="0"/>
                                            </p:txEl>
                                          </p:spTgt>
                                        </p:tgtEl>
                                        <p:attrNameLst>
                                          <p:attrName>style.visibility</p:attrName>
                                        </p:attrNameLst>
                                      </p:cBhvr>
                                      <p:to>
                                        <p:strVal val="visible"/>
                                      </p:to>
                                    </p:set>
                                    <p:animEffect transition="in" filter="fade">
                                      <p:cBhvr>
                                        <p:cTn id="75" dur="500"/>
                                        <p:tgtEl>
                                          <p:spTgt spid="21">
                                            <p:txEl>
                                              <p:pRg st="0" end="0"/>
                                            </p:txEl>
                                          </p:spTgt>
                                        </p:tgtEl>
                                      </p:cBhvr>
                                    </p:animEffect>
                                  </p:childTnLst>
                                </p:cTn>
                              </p:par>
                              <p:par>
                                <p:cTn id="76" presetID="2" presetClass="entr" presetSubtype="1" decel="100000"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000" fill="hold"/>
                                        <p:tgtEl>
                                          <p:spTgt spid="19"/>
                                        </p:tgtEl>
                                        <p:attrNameLst>
                                          <p:attrName>ppt_x</p:attrName>
                                        </p:attrNameLst>
                                      </p:cBhvr>
                                      <p:tavLst>
                                        <p:tav tm="0">
                                          <p:val>
                                            <p:strVal val="#ppt_x"/>
                                          </p:val>
                                        </p:tav>
                                        <p:tav tm="100000">
                                          <p:val>
                                            <p:strVal val="#ppt_x"/>
                                          </p:val>
                                        </p:tav>
                                      </p:tavLst>
                                    </p:anim>
                                    <p:anim calcmode="lin" valueType="num">
                                      <p:cBhvr additive="base">
                                        <p:cTn id="79" dur="1000" fill="hold"/>
                                        <p:tgtEl>
                                          <p:spTgt spid="19"/>
                                        </p:tgtEl>
                                        <p:attrNameLst>
                                          <p:attrName>ppt_y</p:attrName>
                                        </p:attrNameLst>
                                      </p:cBhvr>
                                      <p:tavLst>
                                        <p:tav tm="0">
                                          <p:val>
                                            <p:strVal val="0-#ppt_h/2"/>
                                          </p:val>
                                        </p:tav>
                                        <p:tav tm="100000">
                                          <p:val>
                                            <p:strVal val="#ppt_y"/>
                                          </p:val>
                                        </p:tav>
                                      </p:tavLst>
                                    </p:anim>
                                  </p:childTnLst>
                                </p:cTn>
                              </p:par>
                              <p:par>
                                <p:cTn id="80" presetID="53" presetClass="entr" presetSubtype="16" fill="hold" grpId="1" nodeType="with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750" fill="hold"/>
                                        <p:tgtEl>
                                          <p:spTgt spid="19"/>
                                        </p:tgtEl>
                                        <p:attrNameLst>
                                          <p:attrName>ppt_w</p:attrName>
                                        </p:attrNameLst>
                                      </p:cBhvr>
                                      <p:tavLst>
                                        <p:tav tm="0">
                                          <p:val>
                                            <p:fltVal val="0"/>
                                          </p:val>
                                        </p:tav>
                                        <p:tav tm="100000">
                                          <p:val>
                                            <p:strVal val="#ppt_w"/>
                                          </p:val>
                                        </p:tav>
                                      </p:tavLst>
                                    </p:anim>
                                    <p:anim calcmode="lin" valueType="num">
                                      <p:cBhvr>
                                        <p:cTn id="83" dur="750" fill="hold"/>
                                        <p:tgtEl>
                                          <p:spTgt spid="19"/>
                                        </p:tgtEl>
                                        <p:attrNameLst>
                                          <p:attrName>ppt_h</p:attrName>
                                        </p:attrNameLst>
                                      </p:cBhvr>
                                      <p:tavLst>
                                        <p:tav tm="0">
                                          <p:val>
                                            <p:fltVal val="0"/>
                                          </p:val>
                                        </p:tav>
                                        <p:tav tm="100000">
                                          <p:val>
                                            <p:strVal val="#ppt_h"/>
                                          </p:val>
                                        </p:tav>
                                      </p:tavLst>
                                    </p:anim>
                                    <p:animEffect transition="in" filter="fade">
                                      <p:cBhvr>
                                        <p:cTn id="84" dur="750"/>
                                        <p:tgtEl>
                                          <p:spTgt spid="19"/>
                                        </p:tgtEl>
                                      </p:cBhvr>
                                    </p:animEffect>
                                  </p:childTnLst>
                                </p:cTn>
                              </p:par>
                            </p:childTnLst>
                          </p:cTn>
                        </p:par>
                        <p:par>
                          <p:cTn id="85" fill="hold">
                            <p:stCondLst>
                              <p:cond delay="7550"/>
                            </p:stCondLst>
                            <p:childTnLst>
                              <p:par>
                                <p:cTn id="86" presetID="10" presetClass="entr" presetSubtype="0" fill="hold" grpId="0" nodeType="afterEffect">
                                  <p:stCondLst>
                                    <p:cond delay="25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500"/>
                                        <p:tgtEl>
                                          <p:spTgt spid="22"/>
                                        </p:tgtEl>
                                      </p:cBhvr>
                                    </p:animEffect>
                                  </p:childTnLst>
                                </p:cTn>
                              </p:par>
                            </p:childTnLst>
                          </p:cTn>
                        </p:par>
                        <p:par>
                          <p:cTn id="89" fill="hold">
                            <p:stCondLst>
                              <p:cond delay="8300"/>
                            </p:stCondLst>
                            <p:childTnLst>
                              <p:par>
                                <p:cTn id="90" presetID="10" presetClass="entr" presetSubtype="0" fill="hold" grpId="0" nodeType="afterEffect">
                                  <p:stCondLst>
                                    <p:cond delay="0"/>
                                  </p:stCondLst>
                                  <p:childTnLst>
                                    <p:set>
                                      <p:cBhvr>
                                        <p:cTn id="91" dur="1" fill="hold">
                                          <p:stCondLst>
                                            <p:cond delay="0"/>
                                          </p:stCondLst>
                                        </p:cTn>
                                        <p:tgtEl>
                                          <p:spTgt spid="25">
                                            <p:txEl>
                                              <p:pRg st="0" end="0"/>
                                            </p:txEl>
                                          </p:spTgt>
                                        </p:tgtEl>
                                        <p:attrNameLst>
                                          <p:attrName>style.visibility</p:attrName>
                                        </p:attrNameLst>
                                      </p:cBhvr>
                                      <p:to>
                                        <p:strVal val="visible"/>
                                      </p:to>
                                    </p:set>
                                    <p:animEffect transition="in" filter="fade">
                                      <p:cBhvr>
                                        <p:cTn id="92" dur="500"/>
                                        <p:tgtEl>
                                          <p:spTgt spid="25">
                                            <p:txEl>
                                              <p:pRg st="0" end="0"/>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500"/>
                                        <p:tgtEl>
                                          <p:spTgt spid="24"/>
                                        </p:tgtEl>
                                      </p:cBhvr>
                                    </p:animEffect>
                                  </p:childTnLst>
                                </p:cTn>
                              </p:par>
                              <p:par>
                                <p:cTn id="96" presetID="2" presetClass="entr" presetSubtype="4" decel="10000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 calcmode="lin" valueType="num">
                                      <p:cBhvr additive="base">
                                        <p:cTn id="98" dur="1000" fill="hold"/>
                                        <p:tgtEl>
                                          <p:spTgt spid="23"/>
                                        </p:tgtEl>
                                        <p:attrNameLst>
                                          <p:attrName>ppt_x</p:attrName>
                                        </p:attrNameLst>
                                      </p:cBhvr>
                                      <p:tavLst>
                                        <p:tav tm="0">
                                          <p:val>
                                            <p:strVal val="#ppt_x"/>
                                          </p:val>
                                        </p:tav>
                                        <p:tav tm="100000">
                                          <p:val>
                                            <p:strVal val="#ppt_x"/>
                                          </p:val>
                                        </p:tav>
                                      </p:tavLst>
                                    </p:anim>
                                    <p:anim calcmode="lin" valueType="num">
                                      <p:cBhvr additive="base">
                                        <p:cTn id="99" dur="1000" fill="hold"/>
                                        <p:tgtEl>
                                          <p:spTgt spid="23"/>
                                        </p:tgtEl>
                                        <p:attrNameLst>
                                          <p:attrName>ppt_y</p:attrName>
                                        </p:attrNameLst>
                                      </p:cBhvr>
                                      <p:tavLst>
                                        <p:tav tm="0">
                                          <p:val>
                                            <p:strVal val="1+#ppt_h/2"/>
                                          </p:val>
                                        </p:tav>
                                        <p:tav tm="100000">
                                          <p:val>
                                            <p:strVal val="#ppt_y"/>
                                          </p:val>
                                        </p:tav>
                                      </p:tavLst>
                                    </p:anim>
                                  </p:childTnLst>
                                </p:cTn>
                              </p:par>
                              <p:par>
                                <p:cTn id="100" presetID="53" presetClass="entr" presetSubtype="16" fill="hold" grpId="1" nodeType="withEffect">
                                  <p:stCondLst>
                                    <p:cond delay="0"/>
                                  </p:stCondLst>
                                  <p:childTnLst>
                                    <p:set>
                                      <p:cBhvr>
                                        <p:cTn id="101" dur="1" fill="hold">
                                          <p:stCondLst>
                                            <p:cond delay="0"/>
                                          </p:stCondLst>
                                        </p:cTn>
                                        <p:tgtEl>
                                          <p:spTgt spid="23"/>
                                        </p:tgtEl>
                                        <p:attrNameLst>
                                          <p:attrName>style.visibility</p:attrName>
                                        </p:attrNameLst>
                                      </p:cBhvr>
                                      <p:to>
                                        <p:strVal val="visible"/>
                                      </p:to>
                                    </p:set>
                                    <p:anim calcmode="lin" valueType="num">
                                      <p:cBhvr>
                                        <p:cTn id="102" dur="750" fill="hold"/>
                                        <p:tgtEl>
                                          <p:spTgt spid="23"/>
                                        </p:tgtEl>
                                        <p:attrNameLst>
                                          <p:attrName>ppt_w</p:attrName>
                                        </p:attrNameLst>
                                      </p:cBhvr>
                                      <p:tavLst>
                                        <p:tav tm="0">
                                          <p:val>
                                            <p:fltVal val="0"/>
                                          </p:val>
                                        </p:tav>
                                        <p:tav tm="100000">
                                          <p:val>
                                            <p:strVal val="#ppt_w"/>
                                          </p:val>
                                        </p:tav>
                                      </p:tavLst>
                                    </p:anim>
                                    <p:anim calcmode="lin" valueType="num">
                                      <p:cBhvr>
                                        <p:cTn id="103" dur="750" fill="hold"/>
                                        <p:tgtEl>
                                          <p:spTgt spid="23"/>
                                        </p:tgtEl>
                                        <p:attrNameLst>
                                          <p:attrName>ppt_h</p:attrName>
                                        </p:attrNameLst>
                                      </p:cBhvr>
                                      <p:tavLst>
                                        <p:tav tm="0">
                                          <p:val>
                                            <p:fltVal val="0"/>
                                          </p:val>
                                        </p:tav>
                                        <p:tav tm="100000">
                                          <p:val>
                                            <p:strVal val="#ppt_h"/>
                                          </p:val>
                                        </p:tav>
                                      </p:tavLst>
                                    </p:anim>
                                    <p:animEffect transition="in" filter="fade">
                                      <p:cBhvr>
                                        <p:cTn id="104" dur="750"/>
                                        <p:tgtEl>
                                          <p:spTgt spid="23"/>
                                        </p:tgtEl>
                                      </p:cBhvr>
                                    </p:animEffect>
                                  </p:childTnLst>
                                </p:cTn>
                              </p:par>
                            </p:childTnLst>
                          </p:cTn>
                        </p:par>
                        <p:par>
                          <p:cTn id="105" fill="hold">
                            <p:stCondLst>
                              <p:cond delay="9300"/>
                            </p:stCondLst>
                            <p:childTnLst>
                              <p:par>
                                <p:cTn id="106" presetID="10" presetClass="entr" presetSubtype="0" fill="hold" grpId="0" nodeType="afterEffect">
                                  <p:stCondLst>
                                    <p:cond delay="250"/>
                                  </p:stCondLst>
                                  <p:childTnLst>
                                    <p:set>
                                      <p:cBhvr>
                                        <p:cTn id="107" dur="1" fill="hold">
                                          <p:stCondLst>
                                            <p:cond delay="0"/>
                                          </p:stCondLst>
                                        </p:cTn>
                                        <p:tgtEl>
                                          <p:spTgt spid="26"/>
                                        </p:tgtEl>
                                        <p:attrNameLst>
                                          <p:attrName>style.visibility</p:attrName>
                                        </p:attrNameLst>
                                      </p:cBhvr>
                                      <p:to>
                                        <p:strVal val="visible"/>
                                      </p:to>
                                    </p:set>
                                    <p:animEffect transition="in" filter="fade">
                                      <p:cBhvr>
                                        <p:cTn id="10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7" grpId="0" build="p">
        <p:tmplLst>
          <p:tmpl lvl="1">
            <p:tnLst>
              <p:par>
                <p:cTn presetID="10" presetClass="entr" presetSubtype="0"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10" grpId="0" animBg="1"/>
      <p:bldP spid="10" grpId="1" animBg="1"/>
      <p:bldP spid="11" grpId="0" animBg="1"/>
      <p:bldP spid="12" grpId="0"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3" grpId="0">
        <p:tmplLst>
          <p:tmpl>
            <p:tnLst>
              <p:par>
                <p:cTn presetID="10" presetClass="entr" presetSubtype="0" fill="hold" nodeType="afterEffect">
                  <p:stCondLst>
                    <p:cond delay="25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p:tmplLst>
          <p:tmpl>
            <p:tnLst>
              <p:par>
                <p:cTn presetID="10" presetClass="entr" presetSubtype="0" fill="hold" nodeType="afterEffect">
                  <p:stCondLst>
                    <p:cond delay="25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animBg="1"/>
      <p:bldP spid="15" grpId="1" animBg="1"/>
      <p:bldP spid="16" grpId="0" animBg="1"/>
      <p:bldP spid="17" grpId="0" build="p">
        <p:tmplLst>
          <p:tmpl lvl="1">
            <p:tnLst>
              <p:par>
                <p:cTn presetID="10"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8" grpId="0">
        <p:tmplLst>
          <p:tmpl>
            <p:tnLst>
              <p:par>
                <p:cTn presetID="10" presetClass="entr" presetSubtype="0" fill="hold" nodeType="afterEffect">
                  <p:stCondLst>
                    <p:cond delay="25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animBg="1"/>
      <p:bldP spid="19" grpId="1" animBg="1"/>
      <p:bldP spid="20" grpId="0" animBg="1"/>
      <p:bldP spid="21" grpId="0" build="p">
        <p:tmplLst>
          <p:tmpl lvl="1">
            <p:tnLst>
              <p:par>
                <p:cTn presetID="10" presetClass="entr" presetSubtype="0" fill="hold" nodeType="with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p:tmplLst>
          <p:tmpl>
            <p:tnLst>
              <p:par>
                <p:cTn presetID="10" presetClass="entr" presetSubtype="0" fill="hold" nodeType="afterEffect">
                  <p:stCondLst>
                    <p:cond delay="25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animBg="1"/>
      <p:bldP spid="23" grpId="1" animBg="1"/>
      <p:bldP spid="24" grpId="0" animBg="1"/>
      <p:bldP spid="25" grpId="0" build="p">
        <p:tmplLst>
          <p:tmpl lvl="1">
            <p:tnLst>
              <p:par>
                <p:cTn presetID="10"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26" grpId="0">
        <p:tmplLst>
          <p:tmpl>
            <p:tnLst>
              <p:par>
                <p:cTn presetID="10" presetClass="entr" presetSubtype="0" fill="hold" nodeType="afterEffect">
                  <p:stCondLst>
                    <p:cond delay="25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childTnLst>
                </p:cTn>
              </p:par>
            </p:tnLst>
          </p:tmpl>
        </p:tmplLst>
      </p:bldP>
      <p:bldP spid="27" grpId="0"/>
    </p:bld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Simple process 3">
    <p:bg>
      <p:bgPr>
        <a:solidFill>
          <a:schemeClr val="tx1"/>
        </a:solidFill>
        <a:effectLst/>
      </p:bgPr>
    </p:bg>
    <p:spTree>
      <p:nvGrpSpPr>
        <p:cNvPr id="1" name=""/>
        <p:cNvGrpSpPr/>
        <p:nvPr/>
      </p:nvGrpSpPr>
      <p:grpSpPr>
        <a:xfrm>
          <a:off x="0" y="0"/>
          <a:ext cx="0" cy="0"/>
          <a:chOff x="0" y="0"/>
          <a:chExt cx="0" cy="0"/>
        </a:xfrm>
      </p:grpSpPr>
      <p:cxnSp>
        <p:nvCxnSpPr>
          <p:cNvPr id="24" name="Straight Connector 23"/>
          <p:cNvCxnSpPr/>
          <p:nvPr userDrawn="1"/>
        </p:nvCxnSpPr>
        <p:spPr>
          <a:xfrm>
            <a:off x="0" y="2818776"/>
            <a:ext cx="12192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 name="Diamond 4"/>
          <p:cNvSpPr/>
          <p:nvPr userDrawn="1"/>
        </p:nvSpPr>
        <p:spPr>
          <a:xfrm>
            <a:off x="2624667" y="2392958"/>
            <a:ext cx="851505" cy="851637"/>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p:ph type="body" sz="quarter" idx="14" hasCustomPrompt="1"/>
          </p:nvPr>
        </p:nvSpPr>
        <p:spPr>
          <a:xfrm rot="18900000">
            <a:off x="3095103" y="1771058"/>
            <a:ext cx="1643367" cy="379671"/>
          </a:xfrm>
        </p:spPr>
        <p:txBody>
          <a:bodyPr anchor="ctr">
            <a:normAutofit/>
          </a:bodyPr>
          <a:lstStyle>
            <a:lvl1pPr marL="0" indent="0" algn="l">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16" hasCustomPrompt="1"/>
          </p:nvPr>
        </p:nvSpPr>
        <p:spPr>
          <a:xfrm rot="18900000">
            <a:off x="9188607" y="1771059"/>
            <a:ext cx="1643367" cy="379671"/>
          </a:xfrm>
        </p:spPr>
        <p:txBody>
          <a:bodyPr anchor="ctr">
            <a:normAutofit/>
          </a:bodyPr>
          <a:lstStyle>
            <a:lvl1pPr marL="0" indent="0" algn="l">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17" hasCustomPrompt="1"/>
          </p:nvPr>
        </p:nvSpPr>
        <p:spPr>
          <a:xfrm rot="18900000">
            <a:off x="2660381" y="3342005"/>
            <a:ext cx="1541138" cy="379671"/>
          </a:xfrm>
        </p:spPr>
        <p:txBody>
          <a:bodyPr anchor="ctr">
            <a:normAutofit/>
          </a:bodyPr>
          <a:lstStyle>
            <a:lvl1pPr marL="0" indent="0" algn="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6" name="Text Placeholder 5"/>
          <p:cNvSpPr>
            <a:spLocks noGrp="1"/>
          </p:cNvSpPr>
          <p:nvPr>
            <p:ph type="body" sz="quarter" idx="18" hasCustomPrompt="1"/>
          </p:nvPr>
        </p:nvSpPr>
        <p:spPr>
          <a:xfrm rot="18900000">
            <a:off x="4488576" y="3450674"/>
            <a:ext cx="1541138" cy="379671"/>
          </a:xfrm>
        </p:spPr>
        <p:txBody>
          <a:bodyPr anchor="ctr">
            <a:normAutofit/>
          </a:bodyPr>
          <a:lstStyle>
            <a:lvl1pPr marL="0" indent="0" algn="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9" name="Text Placeholder 5"/>
          <p:cNvSpPr>
            <a:spLocks noGrp="1"/>
          </p:cNvSpPr>
          <p:nvPr>
            <p:ph type="body" sz="quarter" idx="20" hasCustomPrompt="1"/>
          </p:nvPr>
        </p:nvSpPr>
        <p:spPr>
          <a:xfrm rot="18900000">
            <a:off x="6551343" y="3342005"/>
            <a:ext cx="1541138" cy="379671"/>
          </a:xfrm>
        </p:spPr>
        <p:txBody>
          <a:bodyPr anchor="ctr">
            <a:normAutofit/>
          </a:bodyPr>
          <a:lstStyle>
            <a:lvl1pPr marL="0" indent="0" algn="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0" name="Text Placeholder 5"/>
          <p:cNvSpPr>
            <a:spLocks noGrp="1"/>
          </p:cNvSpPr>
          <p:nvPr>
            <p:ph type="body" sz="quarter" idx="21" hasCustomPrompt="1"/>
          </p:nvPr>
        </p:nvSpPr>
        <p:spPr>
          <a:xfrm rot="18900000">
            <a:off x="4931245" y="1877900"/>
            <a:ext cx="1643367" cy="379671"/>
          </a:xfrm>
        </p:spPr>
        <p:txBody>
          <a:bodyPr anchor="ctr">
            <a:normAutofit/>
          </a:bodyPr>
          <a:lstStyle>
            <a:lvl1pPr marL="0" indent="0" algn="l">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3" name="Text Placeholder 5"/>
          <p:cNvSpPr>
            <a:spLocks noGrp="1"/>
          </p:cNvSpPr>
          <p:nvPr>
            <p:ph type="body" sz="quarter" idx="22" hasCustomPrompt="1"/>
          </p:nvPr>
        </p:nvSpPr>
        <p:spPr>
          <a:xfrm rot="18900000">
            <a:off x="7101213" y="1877901"/>
            <a:ext cx="1643367" cy="379671"/>
          </a:xfrm>
        </p:spPr>
        <p:txBody>
          <a:bodyPr anchor="ctr">
            <a:normAutofit/>
          </a:bodyPr>
          <a:lstStyle>
            <a:lvl1pPr marL="0" indent="0" algn="l">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itle 1"/>
          <p:cNvSpPr>
            <a:spLocks noGrp="1"/>
          </p:cNvSpPr>
          <p:nvPr>
            <p:ph type="title" hasCustomPrompt="1"/>
          </p:nvPr>
        </p:nvSpPr>
        <p:spPr>
          <a:xfrm>
            <a:off x="935567" y="4667937"/>
            <a:ext cx="3816350" cy="1365547"/>
          </a:xfrm>
        </p:spPr>
        <p:txBody>
          <a:bodyPr anchor="ctr"/>
          <a:lstStyle>
            <a:lvl1pPr algn="r">
              <a:defRPr>
                <a:solidFill>
                  <a:schemeClr val="bg1"/>
                </a:solidFill>
              </a:defRPr>
            </a:lvl1pPr>
          </a:lstStyle>
          <a:p>
            <a:r>
              <a:rPr kumimoji="1" lang="en-US" altLang="ja-JP" dirty="0"/>
              <a:t>Slide title</a:t>
            </a:r>
            <a:endParaRPr kumimoji="1" lang="ja-JP" altLang="en-US" dirty="0"/>
          </a:p>
        </p:txBody>
      </p:sp>
      <p:sp>
        <p:nvSpPr>
          <p:cNvPr id="28" name="Text Placeholder 5"/>
          <p:cNvSpPr>
            <a:spLocks noGrp="1"/>
          </p:cNvSpPr>
          <p:nvPr>
            <p:ph type="body" sz="quarter" idx="12" hasCustomPrompt="1"/>
          </p:nvPr>
        </p:nvSpPr>
        <p:spPr>
          <a:xfrm>
            <a:off x="5052646" y="4792874"/>
            <a:ext cx="5124287" cy="1109304"/>
          </a:xfrm>
        </p:spPr>
        <p:txBody>
          <a:bodyPr anchor="ctr"/>
          <a:lstStyle>
            <a:lvl1pPr marL="0" indent="0" algn="just">
              <a:spcBef>
                <a:spcPts val="0"/>
              </a:spcBef>
              <a:buFontTx/>
              <a:buNone/>
              <a:defRPr>
                <a:solidFill>
                  <a:schemeClr val="bg1"/>
                </a:solidFill>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8" name="Diamond 7"/>
          <p:cNvSpPr/>
          <p:nvPr userDrawn="1"/>
        </p:nvSpPr>
        <p:spPr>
          <a:xfrm>
            <a:off x="3923696" y="2605867"/>
            <a:ext cx="425753" cy="425818"/>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9" name="Diamond 8"/>
          <p:cNvSpPr/>
          <p:nvPr userDrawn="1"/>
        </p:nvSpPr>
        <p:spPr>
          <a:xfrm>
            <a:off x="4796972" y="2605867"/>
            <a:ext cx="425753" cy="425818"/>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6" name="Diamond 5"/>
          <p:cNvSpPr/>
          <p:nvPr userDrawn="1"/>
        </p:nvSpPr>
        <p:spPr>
          <a:xfrm>
            <a:off x="5670248" y="2392958"/>
            <a:ext cx="851505" cy="851637"/>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Diamond 9"/>
          <p:cNvSpPr/>
          <p:nvPr userDrawn="1"/>
        </p:nvSpPr>
        <p:spPr>
          <a:xfrm>
            <a:off x="6969276" y="2605867"/>
            <a:ext cx="425753" cy="425818"/>
          </a:xfrm>
          <a:prstGeom prst="diamon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Diamond 10"/>
          <p:cNvSpPr/>
          <p:nvPr userDrawn="1"/>
        </p:nvSpPr>
        <p:spPr>
          <a:xfrm>
            <a:off x="7842552" y="2605867"/>
            <a:ext cx="425753" cy="425818"/>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7" name="Diamond 6"/>
          <p:cNvSpPr/>
          <p:nvPr userDrawn="1"/>
        </p:nvSpPr>
        <p:spPr>
          <a:xfrm>
            <a:off x="8715829" y="2392958"/>
            <a:ext cx="851505" cy="851637"/>
          </a:xfrm>
          <a:prstGeom prst="diamond">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1" name="Footer Placeholder 2"/>
          <p:cNvSpPr>
            <a:spLocks noGrp="1"/>
          </p:cNvSpPr>
          <p:nvPr>
            <p:ph type="ftr" sz="quarter" idx="10"/>
          </p:nvPr>
        </p:nvSpPr>
        <p:spPr>
          <a:xfrm>
            <a:off x="7446433" y="6411940"/>
            <a:ext cx="45212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22" name="Slide Number Placeholder 3"/>
          <p:cNvSpPr>
            <a:spLocks noGrp="1"/>
          </p:cNvSpPr>
          <p:nvPr>
            <p:ph type="sldNum" sz="quarter" idx="11"/>
          </p:nvPr>
        </p:nvSpPr>
        <p:spPr>
          <a:xfrm>
            <a:off x="11171767" y="5919158"/>
            <a:ext cx="812800" cy="675343"/>
          </a:xfrm>
          <a:prstGeom prst="rect">
            <a:avLst/>
          </a:prstGeom>
        </p:spPr>
        <p:txBody>
          <a:bodyPr/>
          <a:lstStyle>
            <a:lvl1pPr>
              <a:defRPr>
                <a:solidFill>
                  <a:schemeClr val="tx2"/>
                </a:solidFill>
              </a:defRPr>
            </a:lvl1pPr>
          </a:lstStyle>
          <a:p>
            <a:fld id="{B54AD89C-DF1E-4948-B597-5DD47B34A9CA}" type="slidenum">
              <a:rPr kumimoji="1" lang="ja-JP" altLang="en-US" smtClean="0"/>
              <a:pPr/>
              <a:t>‹#›</a:t>
            </a:fld>
            <a:endParaRPr kumimoji="1" lang="ja-JP" altLang="en-US" dirty="0"/>
          </a:p>
        </p:txBody>
      </p:sp>
    </p:spTree>
    <p:extLst>
      <p:ext uri="{BB962C8B-B14F-4D97-AF65-F5344CB8AC3E}">
        <p14:creationId xmlns:p14="http://schemas.microsoft.com/office/powerpoint/2010/main" val="179681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 presetClass="entr" presetSubtype="8" decel="10000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0-#ppt_w/2"/>
                                          </p:val>
                                        </p:tav>
                                        <p:tav tm="100000">
                                          <p:val>
                                            <p:strVal val="#ppt_x"/>
                                          </p:val>
                                        </p:tav>
                                      </p:tavLst>
                                    </p:anim>
                                    <p:anim calcmode="lin" valueType="num">
                                      <p:cBhvr additive="base">
                                        <p:cTn id="12" dur="1000" fill="hold"/>
                                        <p:tgtEl>
                                          <p:spTgt spid="5"/>
                                        </p:tgtEl>
                                        <p:attrNameLst>
                                          <p:attrName>ppt_y</p:attrName>
                                        </p:attrNameLst>
                                      </p:cBhvr>
                                      <p:tavLst>
                                        <p:tav tm="0">
                                          <p:val>
                                            <p:strVal val="#ppt_y"/>
                                          </p:val>
                                        </p:tav>
                                        <p:tav tm="100000">
                                          <p:val>
                                            <p:strVal val="#ppt_y"/>
                                          </p:val>
                                        </p:tav>
                                      </p:tavLst>
                                    </p:anim>
                                  </p:childTnLst>
                                </p:cTn>
                              </p:par>
                              <p:par>
                                <p:cTn id="13" presetID="49" presetClass="entr" presetSubtype="0" decel="100000" fill="hold" grpId="1"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360"/>
                                          </p:val>
                                        </p:tav>
                                        <p:tav tm="100000">
                                          <p:val>
                                            <p:fltVal val="0"/>
                                          </p:val>
                                        </p:tav>
                                      </p:tavLst>
                                    </p:anim>
                                    <p:animEffect transition="in" filter="fade">
                                      <p:cBhvr>
                                        <p:cTn id="18" dur="1000"/>
                                        <p:tgtEl>
                                          <p:spTgt spid="5"/>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par>
                          <p:cTn id="23" fill="hold">
                            <p:stCondLst>
                              <p:cond delay="2250"/>
                            </p:stCondLst>
                            <p:childTnLst>
                              <p:par>
                                <p:cTn id="24" presetID="2" presetClass="entr" presetSubtype="8" decel="10000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1000" fill="hold"/>
                                        <p:tgtEl>
                                          <p:spTgt spid="8"/>
                                        </p:tgtEl>
                                        <p:attrNameLst>
                                          <p:attrName>ppt_x</p:attrName>
                                        </p:attrNameLst>
                                      </p:cBhvr>
                                      <p:tavLst>
                                        <p:tav tm="0">
                                          <p:val>
                                            <p:strVal val="0-#ppt_w/2"/>
                                          </p:val>
                                        </p:tav>
                                        <p:tav tm="100000">
                                          <p:val>
                                            <p:strVal val="#ppt_x"/>
                                          </p:val>
                                        </p:tav>
                                      </p:tavLst>
                                    </p:anim>
                                    <p:anim calcmode="lin" valueType="num">
                                      <p:cBhvr additive="base">
                                        <p:cTn id="27" dur="1000" fill="hold"/>
                                        <p:tgtEl>
                                          <p:spTgt spid="8"/>
                                        </p:tgtEl>
                                        <p:attrNameLst>
                                          <p:attrName>ppt_y</p:attrName>
                                        </p:attrNameLst>
                                      </p:cBhvr>
                                      <p:tavLst>
                                        <p:tav tm="0">
                                          <p:val>
                                            <p:strVal val="#ppt_y"/>
                                          </p:val>
                                        </p:tav>
                                        <p:tav tm="100000">
                                          <p:val>
                                            <p:strVal val="#ppt_y"/>
                                          </p:val>
                                        </p:tav>
                                      </p:tavLst>
                                    </p:anim>
                                  </p:childTnLst>
                                </p:cTn>
                              </p:par>
                              <p:par>
                                <p:cTn id="28" presetID="49" presetClass="entr" presetSubtype="0" decel="100000" fill="hold" grpId="1"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360"/>
                                          </p:val>
                                        </p:tav>
                                        <p:tav tm="100000">
                                          <p:val>
                                            <p:fltVal val="0"/>
                                          </p:val>
                                        </p:tav>
                                      </p:tavLst>
                                    </p:anim>
                                    <p:animEffect transition="in" filter="fade">
                                      <p:cBhvr>
                                        <p:cTn id="33" dur="1000"/>
                                        <p:tgtEl>
                                          <p:spTgt spid="8"/>
                                        </p:tgtEl>
                                      </p:cBhvr>
                                    </p:animEffect>
                                  </p:childTnLst>
                                </p:cTn>
                              </p:par>
                            </p:childTnLst>
                          </p:cTn>
                        </p:par>
                        <p:par>
                          <p:cTn id="34" fill="hold">
                            <p:stCondLst>
                              <p:cond delay="3250"/>
                            </p:stCondLst>
                            <p:childTnLst>
                              <p:par>
                                <p:cTn id="35" presetID="10" presetClass="entr" presetSubtype="0" fill="hold" grpId="0" nodeType="after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fade">
                                      <p:cBhvr>
                                        <p:cTn id="37" dur="500"/>
                                        <p:tgtEl>
                                          <p:spTgt spid="15">
                                            <p:txEl>
                                              <p:pRg st="0" end="0"/>
                                            </p:txEl>
                                          </p:spTgt>
                                        </p:tgtEl>
                                      </p:cBhvr>
                                    </p:animEffect>
                                  </p:childTnLst>
                                </p:cTn>
                              </p:par>
                            </p:childTnLst>
                          </p:cTn>
                        </p:par>
                        <p:par>
                          <p:cTn id="38" fill="hold">
                            <p:stCondLst>
                              <p:cond delay="3750"/>
                            </p:stCondLst>
                            <p:childTnLst>
                              <p:par>
                                <p:cTn id="39" presetID="2" presetClass="entr" presetSubtype="8" decel="100000"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1000" fill="hold"/>
                                        <p:tgtEl>
                                          <p:spTgt spid="9"/>
                                        </p:tgtEl>
                                        <p:attrNameLst>
                                          <p:attrName>ppt_x</p:attrName>
                                        </p:attrNameLst>
                                      </p:cBhvr>
                                      <p:tavLst>
                                        <p:tav tm="0">
                                          <p:val>
                                            <p:strVal val="0-#ppt_w/2"/>
                                          </p:val>
                                        </p:tav>
                                        <p:tav tm="100000">
                                          <p:val>
                                            <p:strVal val="#ppt_x"/>
                                          </p:val>
                                        </p:tav>
                                      </p:tavLst>
                                    </p:anim>
                                    <p:anim calcmode="lin" valueType="num">
                                      <p:cBhvr additive="base">
                                        <p:cTn id="42" dur="1000" fill="hold"/>
                                        <p:tgtEl>
                                          <p:spTgt spid="9"/>
                                        </p:tgtEl>
                                        <p:attrNameLst>
                                          <p:attrName>ppt_y</p:attrName>
                                        </p:attrNameLst>
                                      </p:cBhvr>
                                      <p:tavLst>
                                        <p:tav tm="0">
                                          <p:val>
                                            <p:strVal val="#ppt_y"/>
                                          </p:val>
                                        </p:tav>
                                        <p:tav tm="100000">
                                          <p:val>
                                            <p:strVal val="#ppt_y"/>
                                          </p:val>
                                        </p:tav>
                                      </p:tavLst>
                                    </p:anim>
                                  </p:childTnLst>
                                </p:cTn>
                              </p:par>
                              <p:par>
                                <p:cTn id="43" presetID="49" presetClass="entr" presetSubtype="0" decel="100000" fill="hold" grpId="1" nodeType="with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1000" fill="hold"/>
                                        <p:tgtEl>
                                          <p:spTgt spid="9"/>
                                        </p:tgtEl>
                                        <p:attrNameLst>
                                          <p:attrName>ppt_w</p:attrName>
                                        </p:attrNameLst>
                                      </p:cBhvr>
                                      <p:tavLst>
                                        <p:tav tm="0">
                                          <p:val>
                                            <p:fltVal val="0"/>
                                          </p:val>
                                        </p:tav>
                                        <p:tav tm="100000">
                                          <p:val>
                                            <p:strVal val="#ppt_w"/>
                                          </p:val>
                                        </p:tav>
                                      </p:tavLst>
                                    </p:anim>
                                    <p:anim calcmode="lin" valueType="num">
                                      <p:cBhvr>
                                        <p:cTn id="46" dur="1000" fill="hold"/>
                                        <p:tgtEl>
                                          <p:spTgt spid="9"/>
                                        </p:tgtEl>
                                        <p:attrNameLst>
                                          <p:attrName>ppt_h</p:attrName>
                                        </p:attrNameLst>
                                      </p:cBhvr>
                                      <p:tavLst>
                                        <p:tav tm="0">
                                          <p:val>
                                            <p:fltVal val="0"/>
                                          </p:val>
                                        </p:tav>
                                        <p:tav tm="100000">
                                          <p:val>
                                            <p:strVal val="#ppt_h"/>
                                          </p:val>
                                        </p:tav>
                                      </p:tavLst>
                                    </p:anim>
                                    <p:anim calcmode="lin" valueType="num">
                                      <p:cBhvr>
                                        <p:cTn id="47" dur="1000" fill="hold"/>
                                        <p:tgtEl>
                                          <p:spTgt spid="9"/>
                                        </p:tgtEl>
                                        <p:attrNameLst>
                                          <p:attrName>style.rotation</p:attrName>
                                        </p:attrNameLst>
                                      </p:cBhvr>
                                      <p:tavLst>
                                        <p:tav tm="0">
                                          <p:val>
                                            <p:fltVal val="360"/>
                                          </p:val>
                                        </p:tav>
                                        <p:tav tm="100000">
                                          <p:val>
                                            <p:fltVal val="0"/>
                                          </p:val>
                                        </p:tav>
                                      </p:tavLst>
                                    </p:anim>
                                    <p:animEffect transition="in" filter="fade">
                                      <p:cBhvr>
                                        <p:cTn id="48" dur="1000"/>
                                        <p:tgtEl>
                                          <p:spTgt spid="9"/>
                                        </p:tgtEl>
                                      </p:cBhvr>
                                    </p:animEffect>
                                  </p:childTnLst>
                                </p:cTn>
                              </p:par>
                            </p:childTnLst>
                          </p:cTn>
                        </p:par>
                        <p:par>
                          <p:cTn id="49" fill="hold">
                            <p:stCondLst>
                              <p:cond delay="4750"/>
                            </p:stCondLst>
                            <p:childTnLst>
                              <p:par>
                                <p:cTn id="50" presetID="10" presetClass="entr" presetSubtype="0" fill="hold" grpId="0" nodeType="afterEffect">
                                  <p:stCondLst>
                                    <p:cond delay="0"/>
                                  </p:stCondLst>
                                  <p:childTnLst>
                                    <p:set>
                                      <p:cBhvr>
                                        <p:cTn id="51" dur="1" fill="hold">
                                          <p:stCondLst>
                                            <p:cond delay="0"/>
                                          </p:stCondLst>
                                        </p:cTn>
                                        <p:tgtEl>
                                          <p:spTgt spid="20">
                                            <p:txEl>
                                              <p:pRg st="0" end="0"/>
                                            </p:txEl>
                                          </p:spTgt>
                                        </p:tgtEl>
                                        <p:attrNameLst>
                                          <p:attrName>style.visibility</p:attrName>
                                        </p:attrNameLst>
                                      </p:cBhvr>
                                      <p:to>
                                        <p:strVal val="visible"/>
                                      </p:to>
                                    </p:set>
                                    <p:animEffect transition="in" filter="fade">
                                      <p:cBhvr>
                                        <p:cTn id="52" dur="500"/>
                                        <p:tgtEl>
                                          <p:spTgt spid="20">
                                            <p:txEl>
                                              <p:pRg st="0" end="0"/>
                                            </p:txEl>
                                          </p:spTgt>
                                        </p:tgtEl>
                                      </p:cBhvr>
                                    </p:animEffect>
                                  </p:childTnLst>
                                </p:cTn>
                              </p:par>
                            </p:childTnLst>
                          </p:cTn>
                        </p:par>
                        <p:par>
                          <p:cTn id="53" fill="hold">
                            <p:stCondLst>
                              <p:cond delay="5250"/>
                            </p:stCondLst>
                            <p:childTnLst>
                              <p:par>
                                <p:cTn id="54" presetID="2" presetClass="entr" presetSubtype="8" decel="100000" fill="hold" grpId="0" nodeType="after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additive="base">
                                        <p:cTn id="56" dur="1000" fill="hold"/>
                                        <p:tgtEl>
                                          <p:spTgt spid="6"/>
                                        </p:tgtEl>
                                        <p:attrNameLst>
                                          <p:attrName>ppt_x</p:attrName>
                                        </p:attrNameLst>
                                      </p:cBhvr>
                                      <p:tavLst>
                                        <p:tav tm="0">
                                          <p:val>
                                            <p:strVal val="0-#ppt_w/2"/>
                                          </p:val>
                                        </p:tav>
                                        <p:tav tm="100000">
                                          <p:val>
                                            <p:strVal val="#ppt_x"/>
                                          </p:val>
                                        </p:tav>
                                      </p:tavLst>
                                    </p:anim>
                                    <p:anim calcmode="lin" valueType="num">
                                      <p:cBhvr additive="base">
                                        <p:cTn id="57" dur="1000" fill="hold"/>
                                        <p:tgtEl>
                                          <p:spTgt spid="6"/>
                                        </p:tgtEl>
                                        <p:attrNameLst>
                                          <p:attrName>ppt_y</p:attrName>
                                        </p:attrNameLst>
                                      </p:cBhvr>
                                      <p:tavLst>
                                        <p:tav tm="0">
                                          <p:val>
                                            <p:strVal val="#ppt_y"/>
                                          </p:val>
                                        </p:tav>
                                        <p:tav tm="100000">
                                          <p:val>
                                            <p:strVal val="#ppt_y"/>
                                          </p:val>
                                        </p:tav>
                                      </p:tavLst>
                                    </p:anim>
                                  </p:childTnLst>
                                </p:cTn>
                              </p:par>
                              <p:par>
                                <p:cTn id="58" presetID="49" presetClass="entr" presetSubtype="0" decel="100000" fill="hold" grpId="1" nodeType="with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p:cTn id="60" dur="1000" fill="hold"/>
                                        <p:tgtEl>
                                          <p:spTgt spid="6"/>
                                        </p:tgtEl>
                                        <p:attrNameLst>
                                          <p:attrName>ppt_w</p:attrName>
                                        </p:attrNameLst>
                                      </p:cBhvr>
                                      <p:tavLst>
                                        <p:tav tm="0">
                                          <p:val>
                                            <p:fltVal val="0"/>
                                          </p:val>
                                        </p:tav>
                                        <p:tav tm="100000">
                                          <p:val>
                                            <p:strVal val="#ppt_w"/>
                                          </p:val>
                                        </p:tav>
                                      </p:tavLst>
                                    </p:anim>
                                    <p:anim calcmode="lin" valueType="num">
                                      <p:cBhvr>
                                        <p:cTn id="61" dur="1000" fill="hold"/>
                                        <p:tgtEl>
                                          <p:spTgt spid="6"/>
                                        </p:tgtEl>
                                        <p:attrNameLst>
                                          <p:attrName>ppt_h</p:attrName>
                                        </p:attrNameLst>
                                      </p:cBhvr>
                                      <p:tavLst>
                                        <p:tav tm="0">
                                          <p:val>
                                            <p:fltVal val="0"/>
                                          </p:val>
                                        </p:tav>
                                        <p:tav tm="100000">
                                          <p:val>
                                            <p:strVal val="#ppt_h"/>
                                          </p:val>
                                        </p:tav>
                                      </p:tavLst>
                                    </p:anim>
                                    <p:anim calcmode="lin" valueType="num">
                                      <p:cBhvr>
                                        <p:cTn id="62" dur="1000" fill="hold"/>
                                        <p:tgtEl>
                                          <p:spTgt spid="6"/>
                                        </p:tgtEl>
                                        <p:attrNameLst>
                                          <p:attrName>style.rotation</p:attrName>
                                        </p:attrNameLst>
                                      </p:cBhvr>
                                      <p:tavLst>
                                        <p:tav tm="0">
                                          <p:val>
                                            <p:fltVal val="360"/>
                                          </p:val>
                                        </p:tav>
                                        <p:tav tm="100000">
                                          <p:val>
                                            <p:fltVal val="0"/>
                                          </p:val>
                                        </p:tav>
                                      </p:tavLst>
                                    </p:anim>
                                    <p:animEffect transition="in" filter="fade">
                                      <p:cBhvr>
                                        <p:cTn id="63" dur="1000"/>
                                        <p:tgtEl>
                                          <p:spTgt spid="6"/>
                                        </p:tgtEl>
                                      </p:cBhvr>
                                    </p:animEffect>
                                  </p:childTnLst>
                                </p:cTn>
                              </p:par>
                            </p:childTnLst>
                          </p:cTn>
                        </p:par>
                        <p:par>
                          <p:cTn id="64" fill="hold">
                            <p:stCondLst>
                              <p:cond delay="6250"/>
                            </p:stCondLst>
                            <p:childTnLst>
                              <p:par>
                                <p:cTn id="65" presetID="10" presetClass="entr" presetSubtype="0" fill="hold" grpId="0" nodeType="afterEffect">
                                  <p:stCondLst>
                                    <p:cond delay="0"/>
                                  </p:stCondLst>
                                  <p:childTnLst>
                                    <p:set>
                                      <p:cBhvr>
                                        <p:cTn id="66" dur="1" fill="hold">
                                          <p:stCondLst>
                                            <p:cond delay="0"/>
                                          </p:stCondLst>
                                        </p:cTn>
                                        <p:tgtEl>
                                          <p:spTgt spid="16">
                                            <p:txEl>
                                              <p:pRg st="0" end="0"/>
                                            </p:txEl>
                                          </p:spTgt>
                                        </p:tgtEl>
                                        <p:attrNameLst>
                                          <p:attrName>style.visibility</p:attrName>
                                        </p:attrNameLst>
                                      </p:cBhvr>
                                      <p:to>
                                        <p:strVal val="visible"/>
                                      </p:to>
                                    </p:set>
                                    <p:animEffect transition="in" filter="fade">
                                      <p:cBhvr>
                                        <p:cTn id="67" dur="500"/>
                                        <p:tgtEl>
                                          <p:spTgt spid="16">
                                            <p:txEl>
                                              <p:pRg st="0" end="0"/>
                                            </p:txEl>
                                          </p:spTgt>
                                        </p:tgtEl>
                                      </p:cBhvr>
                                    </p:animEffect>
                                  </p:childTnLst>
                                </p:cTn>
                              </p:par>
                            </p:childTnLst>
                          </p:cTn>
                        </p:par>
                        <p:par>
                          <p:cTn id="68" fill="hold">
                            <p:stCondLst>
                              <p:cond delay="6750"/>
                            </p:stCondLst>
                            <p:childTnLst>
                              <p:par>
                                <p:cTn id="69" presetID="2" presetClass="entr" presetSubtype="8" decel="100000" fill="hold" grpId="0" nodeType="after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additive="base">
                                        <p:cTn id="71" dur="1000" fill="hold"/>
                                        <p:tgtEl>
                                          <p:spTgt spid="10"/>
                                        </p:tgtEl>
                                        <p:attrNameLst>
                                          <p:attrName>ppt_x</p:attrName>
                                        </p:attrNameLst>
                                      </p:cBhvr>
                                      <p:tavLst>
                                        <p:tav tm="0">
                                          <p:val>
                                            <p:strVal val="0-#ppt_w/2"/>
                                          </p:val>
                                        </p:tav>
                                        <p:tav tm="100000">
                                          <p:val>
                                            <p:strVal val="#ppt_x"/>
                                          </p:val>
                                        </p:tav>
                                      </p:tavLst>
                                    </p:anim>
                                    <p:anim calcmode="lin" valueType="num">
                                      <p:cBhvr additive="base">
                                        <p:cTn id="72" dur="1000" fill="hold"/>
                                        <p:tgtEl>
                                          <p:spTgt spid="10"/>
                                        </p:tgtEl>
                                        <p:attrNameLst>
                                          <p:attrName>ppt_y</p:attrName>
                                        </p:attrNameLst>
                                      </p:cBhvr>
                                      <p:tavLst>
                                        <p:tav tm="0">
                                          <p:val>
                                            <p:strVal val="#ppt_y"/>
                                          </p:val>
                                        </p:tav>
                                        <p:tav tm="100000">
                                          <p:val>
                                            <p:strVal val="#ppt_y"/>
                                          </p:val>
                                        </p:tav>
                                      </p:tavLst>
                                    </p:anim>
                                  </p:childTnLst>
                                </p:cTn>
                              </p:par>
                              <p:par>
                                <p:cTn id="73" presetID="49" presetClass="entr" presetSubtype="0" decel="100000" fill="hold" grpId="1" nodeType="with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p:cTn id="75" dur="1000" fill="hold"/>
                                        <p:tgtEl>
                                          <p:spTgt spid="10"/>
                                        </p:tgtEl>
                                        <p:attrNameLst>
                                          <p:attrName>ppt_w</p:attrName>
                                        </p:attrNameLst>
                                      </p:cBhvr>
                                      <p:tavLst>
                                        <p:tav tm="0">
                                          <p:val>
                                            <p:fltVal val="0"/>
                                          </p:val>
                                        </p:tav>
                                        <p:tav tm="100000">
                                          <p:val>
                                            <p:strVal val="#ppt_w"/>
                                          </p:val>
                                        </p:tav>
                                      </p:tavLst>
                                    </p:anim>
                                    <p:anim calcmode="lin" valueType="num">
                                      <p:cBhvr>
                                        <p:cTn id="76" dur="1000" fill="hold"/>
                                        <p:tgtEl>
                                          <p:spTgt spid="10"/>
                                        </p:tgtEl>
                                        <p:attrNameLst>
                                          <p:attrName>ppt_h</p:attrName>
                                        </p:attrNameLst>
                                      </p:cBhvr>
                                      <p:tavLst>
                                        <p:tav tm="0">
                                          <p:val>
                                            <p:fltVal val="0"/>
                                          </p:val>
                                        </p:tav>
                                        <p:tav tm="100000">
                                          <p:val>
                                            <p:strVal val="#ppt_h"/>
                                          </p:val>
                                        </p:tav>
                                      </p:tavLst>
                                    </p:anim>
                                    <p:anim calcmode="lin" valueType="num">
                                      <p:cBhvr>
                                        <p:cTn id="77" dur="1000" fill="hold"/>
                                        <p:tgtEl>
                                          <p:spTgt spid="10"/>
                                        </p:tgtEl>
                                        <p:attrNameLst>
                                          <p:attrName>style.rotation</p:attrName>
                                        </p:attrNameLst>
                                      </p:cBhvr>
                                      <p:tavLst>
                                        <p:tav tm="0">
                                          <p:val>
                                            <p:fltVal val="360"/>
                                          </p:val>
                                        </p:tav>
                                        <p:tav tm="100000">
                                          <p:val>
                                            <p:fltVal val="0"/>
                                          </p:val>
                                        </p:tav>
                                      </p:tavLst>
                                    </p:anim>
                                    <p:animEffect transition="in" filter="fade">
                                      <p:cBhvr>
                                        <p:cTn id="78" dur="1000"/>
                                        <p:tgtEl>
                                          <p:spTgt spid="10"/>
                                        </p:tgtEl>
                                      </p:cBhvr>
                                    </p:animEffect>
                                  </p:childTnLst>
                                </p:cTn>
                              </p:par>
                            </p:childTnLst>
                          </p:cTn>
                        </p:par>
                        <p:par>
                          <p:cTn id="79" fill="hold">
                            <p:stCondLst>
                              <p:cond delay="7750"/>
                            </p:stCondLst>
                            <p:childTnLst>
                              <p:par>
                                <p:cTn id="80" presetID="10" presetClass="entr" presetSubtype="0" fill="hold" grpId="0" nodeType="afterEffect">
                                  <p:stCondLst>
                                    <p:cond delay="0"/>
                                  </p:stCondLst>
                                  <p:childTnLst>
                                    <p:set>
                                      <p:cBhvr>
                                        <p:cTn id="81" dur="1" fill="hold">
                                          <p:stCondLst>
                                            <p:cond delay="0"/>
                                          </p:stCondLst>
                                        </p:cTn>
                                        <p:tgtEl>
                                          <p:spTgt spid="23">
                                            <p:txEl>
                                              <p:pRg st="0" end="0"/>
                                            </p:txEl>
                                          </p:spTgt>
                                        </p:tgtEl>
                                        <p:attrNameLst>
                                          <p:attrName>style.visibility</p:attrName>
                                        </p:attrNameLst>
                                      </p:cBhvr>
                                      <p:to>
                                        <p:strVal val="visible"/>
                                      </p:to>
                                    </p:set>
                                    <p:animEffect transition="in" filter="fade">
                                      <p:cBhvr>
                                        <p:cTn id="82" dur="500"/>
                                        <p:tgtEl>
                                          <p:spTgt spid="23">
                                            <p:txEl>
                                              <p:pRg st="0" end="0"/>
                                            </p:txEl>
                                          </p:spTgt>
                                        </p:tgtEl>
                                      </p:cBhvr>
                                    </p:animEffect>
                                  </p:childTnLst>
                                </p:cTn>
                              </p:par>
                            </p:childTnLst>
                          </p:cTn>
                        </p:par>
                        <p:par>
                          <p:cTn id="83" fill="hold">
                            <p:stCondLst>
                              <p:cond delay="8250"/>
                            </p:stCondLst>
                            <p:childTnLst>
                              <p:par>
                                <p:cTn id="84" presetID="2" presetClass="entr" presetSubtype="8" decel="100000"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additive="base">
                                        <p:cTn id="86" dur="1000" fill="hold"/>
                                        <p:tgtEl>
                                          <p:spTgt spid="11"/>
                                        </p:tgtEl>
                                        <p:attrNameLst>
                                          <p:attrName>ppt_x</p:attrName>
                                        </p:attrNameLst>
                                      </p:cBhvr>
                                      <p:tavLst>
                                        <p:tav tm="0">
                                          <p:val>
                                            <p:strVal val="0-#ppt_w/2"/>
                                          </p:val>
                                        </p:tav>
                                        <p:tav tm="100000">
                                          <p:val>
                                            <p:strVal val="#ppt_x"/>
                                          </p:val>
                                        </p:tav>
                                      </p:tavLst>
                                    </p:anim>
                                    <p:anim calcmode="lin" valueType="num">
                                      <p:cBhvr additive="base">
                                        <p:cTn id="87" dur="1000" fill="hold"/>
                                        <p:tgtEl>
                                          <p:spTgt spid="11"/>
                                        </p:tgtEl>
                                        <p:attrNameLst>
                                          <p:attrName>ppt_y</p:attrName>
                                        </p:attrNameLst>
                                      </p:cBhvr>
                                      <p:tavLst>
                                        <p:tav tm="0">
                                          <p:val>
                                            <p:strVal val="#ppt_y"/>
                                          </p:val>
                                        </p:tav>
                                        <p:tav tm="100000">
                                          <p:val>
                                            <p:strVal val="#ppt_y"/>
                                          </p:val>
                                        </p:tav>
                                      </p:tavLst>
                                    </p:anim>
                                  </p:childTnLst>
                                </p:cTn>
                              </p:par>
                              <p:par>
                                <p:cTn id="88" presetID="49" presetClass="entr" presetSubtype="0" decel="100000" fill="hold" grpId="1" nodeType="withEffect">
                                  <p:stCondLst>
                                    <p:cond delay="0"/>
                                  </p:stCondLst>
                                  <p:childTnLst>
                                    <p:set>
                                      <p:cBhvr>
                                        <p:cTn id="89" dur="1" fill="hold">
                                          <p:stCondLst>
                                            <p:cond delay="0"/>
                                          </p:stCondLst>
                                        </p:cTn>
                                        <p:tgtEl>
                                          <p:spTgt spid="11"/>
                                        </p:tgtEl>
                                        <p:attrNameLst>
                                          <p:attrName>style.visibility</p:attrName>
                                        </p:attrNameLst>
                                      </p:cBhvr>
                                      <p:to>
                                        <p:strVal val="visible"/>
                                      </p:to>
                                    </p:set>
                                    <p:anim calcmode="lin" valueType="num">
                                      <p:cBhvr>
                                        <p:cTn id="90" dur="1000" fill="hold"/>
                                        <p:tgtEl>
                                          <p:spTgt spid="11"/>
                                        </p:tgtEl>
                                        <p:attrNameLst>
                                          <p:attrName>ppt_w</p:attrName>
                                        </p:attrNameLst>
                                      </p:cBhvr>
                                      <p:tavLst>
                                        <p:tav tm="0">
                                          <p:val>
                                            <p:fltVal val="0"/>
                                          </p:val>
                                        </p:tav>
                                        <p:tav tm="100000">
                                          <p:val>
                                            <p:strVal val="#ppt_w"/>
                                          </p:val>
                                        </p:tav>
                                      </p:tavLst>
                                    </p:anim>
                                    <p:anim calcmode="lin" valueType="num">
                                      <p:cBhvr>
                                        <p:cTn id="91" dur="1000" fill="hold"/>
                                        <p:tgtEl>
                                          <p:spTgt spid="11"/>
                                        </p:tgtEl>
                                        <p:attrNameLst>
                                          <p:attrName>ppt_h</p:attrName>
                                        </p:attrNameLst>
                                      </p:cBhvr>
                                      <p:tavLst>
                                        <p:tav tm="0">
                                          <p:val>
                                            <p:fltVal val="0"/>
                                          </p:val>
                                        </p:tav>
                                        <p:tav tm="100000">
                                          <p:val>
                                            <p:strVal val="#ppt_h"/>
                                          </p:val>
                                        </p:tav>
                                      </p:tavLst>
                                    </p:anim>
                                    <p:anim calcmode="lin" valueType="num">
                                      <p:cBhvr>
                                        <p:cTn id="92" dur="1000" fill="hold"/>
                                        <p:tgtEl>
                                          <p:spTgt spid="11"/>
                                        </p:tgtEl>
                                        <p:attrNameLst>
                                          <p:attrName>style.rotation</p:attrName>
                                        </p:attrNameLst>
                                      </p:cBhvr>
                                      <p:tavLst>
                                        <p:tav tm="0">
                                          <p:val>
                                            <p:fltVal val="360"/>
                                          </p:val>
                                        </p:tav>
                                        <p:tav tm="100000">
                                          <p:val>
                                            <p:fltVal val="0"/>
                                          </p:val>
                                        </p:tav>
                                      </p:tavLst>
                                    </p:anim>
                                    <p:animEffect transition="in" filter="fade">
                                      <p:cBhvr>
                                        <p:cTn id="93" dur="1000"/>
                                        <p:tgtEl>
                                          <p:spTgt spid="11"/>
                                        </p:tgtEl>
                                      </p:cBhvr>
                                    </p:animEffect>
                                  </p:childTnLst>
                                </p:cTn>
                              </p:par>
                            </p:childTnLst>
                          </p:cTn>
                        </p:par>
                        <p:par>
                          <p:cTn id="94" fill="hold">
                            <p:stCondLst>
                              <p:cond delay="9250"/>
                            </p:stCondLst>
                            <p:childTnLst>
                              <p:par>
                                <p:cTn id="95" presetID="10" presetClass="entr" presetSubtype="0" fill="hold" grpId="0" nodeType="afterEffect">
                                  <p:stCondLst>
                                    <p:cond delay="0"/>
                                  </p:stCondLst>
                                  <p:childTnLst>
                                    <p:set>
                                      <p:cBhvr>
                                        <p:cTn id="96" dur="1" fill="hold">
                                          <p:stCondLst>
                                            <p:cond delay="0"/>
                                          </p:stCondLst>
                                        </p:cTn>
                                        <p:tgtEl>
                                          <p:spTgt spid="19">
                                            <p:txEl>
                                              <p:pRg st="0" end="0"/>
                                            </p:txEl>
                                          </p:spTgt>
                                        </p:tgtEl>
                                        <p:attrNameLst>
                                          <p:attrName>style.visibility</p:attrName>
                                        </p:attrNameLst>
                                      </p:cBhvr>
                                      <p:to>
                                        <p:strVal val="visible"/>
                                      </p:to>
                                    </p:set>
                                    <p:animEffect transition="in" filter="fade">
                                      <p:cBhvr>
                                        <p:cTn id="97" dur="500"/>
                                        <p:tgtEl>
                                          <p:spTgt spid="19">
                                            <p:txEl>
                                              <p:pRg st="0" end="0"/>
                                            </p:txEl>
                                          </p:spTgt>
                                        </p:tgtEl>
                                      </p:cBhvr>
                                    </p:animEffect>
                                  </p:childTnLst>
                                </p:cTn>
                              </p:par>
                            </p:childTnLst>
                          </p:cTn>
                        </p:par>
                        <p:par>
                          <p:cTn id="98" fill="hold">
                            <p:stCondLst>
                              <p:cond delay="9750"/>
                            </p:stCondLst>
                            <p:childTnLst>
                              <p:par>
                                <p:cTn id="99" presetID="2" presetClass="entr" presetSubtype="8" decel="100000" fill="hold" grpId="0" nodeType="afterEffect">
                                  <p:stCondLst>
                                    <p:cond delay="0"/>
                                  </p:stCondLst>
                                  <p:childTnLst>
                                    <p:set>
                                      <p:cBhvr>
                                        <p:cTn id="100" dur="1" fill="hold">
                                          <p:stCondLst>
                                            <p:cond delay="0"/>
                                          </p:stCondLst>
                                        </p:cTn>
                                        <p:tgtEl>
                                          <p:spTgt spid="7"/>
                                        </p:tgtEl>
                                        <p:attrNameLst>
                                          <p:attrName>style.visibility</p:attrName>
                                        </p:attrNameLst>
                                      </p:cBhvr>
                                      <p:to>
                                        <p:strVal val="visible"/>
                                      </p:to>
                                    </p:set>
                                    <p:anim calcmode="lin" valueType="num">
                                      <p:cBhvr additive="base">
                                        <p:cTn id="101" dur="1000" fill="hold"/>
                                        <p:tgtEl>
                                          <p:spTgt spid="7"/>
                                        </p:tgtEl>
                                        <p:attrNameLst>
                                          <p:attrName>ppt_x</p:attrName>
                                        </p:attrNameLst>
                                      </p:cBhvr>
                                      <p:tavLst>
                                        <p:tav tm="0">
                                          <p:val>
                                            <p:strVal val="0-#ppt_w/2"/>
                                          </p:val>
                                        </p:tav>
                                        <p:tav tm="100000">
                                          <p:val>
                                            <p:strVal val="#ppt_x"/>
                                          </p:val>
                                        </p:tav>
                                      </p:tavLst>
                                    </p:anim>
                                    <p:anim calcmode="lin" valueType="num">
                                      <p:cBhvr additive="base">
                                        <p:cTn id="102" dur="1000" fill="hold"/>
                                        <p:tgtEl>
                                          <p:spTgt spid="7"/>
                                        </p:tgtEl>
                                        <p:attrNameLst>
                                          <p:attrName>ppt_y</p:attrName>
                                        </p:attrNameLst>
                                      </p:cBhvr>
                                      <p:tavLst>
                                        <p:tav tm="0">
                                          <p:val>
                                            <p:strVal val="#ppt_y"/>
                                          </p:val>
                                        </p:tav>
                                        <p:tav tm="100000">
                                          <p:val>
                                            <p:strVal val="#ppt_y"/>
                                          </p:val>
                                        </p:tav>
                                      </p:tavLst>
                                    </p:anim>
                                  </p:childTnLst>
                                </p:cTn>
                              </p:par>
                              <p:par>
                                <p:cTn id="103" presetID="49" presetClass="entr" presetSubtype="0" decel="100000" fill="hold" grpId="1" nodeType="withEffect">
                                  <p:stCondLst>
                                    <p:cond delay="0"/>
                                  </p:stCondLst>
                                  <p:childTnLst>
                                    <p:set>
                                      <p:cBhvr>
                                        <p:cTn id="104" dur="1" fill="hold">
                                          <p:stCondLst>
                                            <p:cond delay="0"/>
                                          </p:stCondLst>
                                        </p:cTn>
                                        <p:tgtEl>
                                          <p:spTgt spid="7"/>
                                        </p:tgtEl>
                                        <p:attrNameLst>
                                          <p:attrName>style.visibility</p:attrName>
                                        </p:attrNameLst>
                                      </p:cBhvr>
                                      <p:to>
                                        <p:strVal val="visible"/>
                                      </p:to>
                                    </p:set>
                                    <p:anim calcmode="lin" valueType="num">
                                      <p:cBhvr>
                                        <p:cTn id="105" dur="1000" fill="hold"/>
                                        <p:tgtEl>
                                          <p:spTgt spid="7"/>
                                        </p:tgtEl>
                                        <p:attrNameLst>
                                          <p:attrName>ppt_w</p:attrName>
                                        </p:attrNameLst>
                                      </p:cBhvr>
                                      <p:tavLst>
                                        <p:tav tm="0">
                                          <p:val>
                                            <p:fltVal val="0"/>
                                          </p:val>
                                        </p:tav>
                                        <p:tav tm="100000">
                                          <p:val>
                                            <p:strVal val="#ppt_w"/>
                                          </p:val>
                                        </p:tav>
                                      </p:tavLst>
                                    </p:anim>
                                    <p:anim calcmode="lin" valueType="num">
                                      <p:cBhvr>
                                        <p:cTn id="106" dur="1000" fill="hold"/>
                                        <p:tgtEl>
                                          <p:spTgt spid="7"/>
                                        </p:tgtEl>
                                        <p:attrNameLst>
                                          <p:attrName>ppt_h</p:attrName>
                                        </p:attrNameLst>
                                      </p:cBhvr>
                                      <p:tavLst>
                                        <p:tav tm="0">
                                          <p:val>
                                            <p:fltVal val="0"/>
                                          </p:val>
                                        </p:tav>
                                        <p:tav tm="100000">
                                          <p:val>
                                            <p:strVal val="#ppt_h"/>
                                          </p:val>
                                        </p:tav>
                                      </p:tavLst>
                                    </p:anim>
                                    <p:anim calcmode="lin" valueType="num">
                                      <p:cBhvr>
                                        <p:cTn id="107" dur="1000" fill="hold"/>
                                        <p:tgtEl>
                                          <p:spTgt spid="7"/>
                                        </p:tgtEl>
                                        <p:attrNameLst>
                                          <p:attrName>style.rotation</p:attrName>
                                        </p:attrNameLst>
                                      </p:cBhvr>
                                      <p:tavLst>
                                        <p:tav tm="0">
                                          <p:val>
                                            <p:fltVal val="360"/>
                                          </p:val>
                                        </p:tav>
                                        <p:tav tm="100000">
                                          <p:val>
                                            <p:fltVal val="0"/>
                                          </p:val>
                                        </p:tav>
                                      </p:tavLst>
                                    </p:anim>
                                    <p:animEffect transition="in" filter="fade">
                                      <p:cBhvr>
                                        <p:cTn id="108" dur="1000"/>
                                        <p:tgtEl>
                                          <p:spTgt spid="7"/>
                                        </p:tgtEl>
                                      </p:cBhvr>
                                    </p:animEffect>
                                  </p:childTnLst>
                                </p:cTn>
                              </p:par>
                            </p:childTnLst>
                          </p:cTn>
                        </p:par>
                        <p:par>
                          <p:cTn id="109" fill="hold">
                            <p:stCondLst>
                              <p:cond delay="10750"/>
                            </p:stCondLst>
                            <p:childTnLst>
                              <p:par>
                                <p:cTn id="110" presetID="10" presetClass="entr" presetSubtype="0" fill="hold" grpId="0" nodeType="afterEffect">
                                  <p:stCondLst>
                                    <p:cond delay="0"/>
                                  </p:stCondLst>
                                  <p:childTnLst>
                                    <p:set>
                                      <p:cBhvr>
                                        <p:cTn id="111" dur="1" fill="hold">
                                          <p:stCondLst>
                                            <p:cond delay="0"/>
                                          </p:stCondLst>
                                        </p:cTn>
                                        <p:tgtEl>
                                          <p:spTgt spid="14">
                                            <p:txEl>
                                              <p:pRg st="0" end="0"/>
                                            </p:txEl>
                                          </p:spTgt>
                                        </p:tgtEl>
                                        <p:attrNameLst>
                                          <p:attrName>style.visibility</p:attrName>
                                        </p:attrNameLst>
                                      </p:cBhvr>
                                      <p:to>
                                        <p:strVal val="visible"/>
                                      </p:to>
                                    </p:set>
                                    <p:animEffect transition="in" filter="fade">
                                      <p:cBhvr>
                                        <p:cTn id="112" dur="500"/>
                                        <p:tgtEl>
                                          <p:spTgt spid="14">
                                            <p:txEl>
                                              <p:pRg st="0" end="0"/>
                                            </p:txEl>
                                          </p:spTgt>
                                        </p:tgtEl>
                                      </p:cBhvr>
                                    </p:animEffect>
                                  </p:childTnLst>
                                </p:cTn>
                              </p:par>
                            </p:childTnLst>
                          </p:cTn>
                        </p:par>
                        <p:par>
                          <p:cTn id="113" fill="hold">
                            <p:stCondLst>
                              <p:cond delay="11250"/>
                            </p:stCondLst>
                            <p:childTnLst>
                              <p:par>
                                <p:cTn id="114" presetID="2" presetClass="entr" presetSubtype="4" decel="100000" fill="hold" grpId="0" nodeType="afterEffect">
                                  <p:stCondLst>
                                    <p:cond delay="0"/>
                                  </p:stCondLst>
                                  <p:iterate type="wd">
                                    <p:tmPct val="10000"/>
                                  </p:iterate>
                                  <p:childTnLst>
                                    <p:set>
                                      <p:cBhvr>
                                        <p:cTn id="115" dur="1" fill="hold">
                                          <p:stCondLst>
                                            <p:cond delay="0"/>
                                          </p:stCondLst>
                                        </p:cTn>
                                        <p:tgtEl>
                                          <p:spTgt spid="27"/>
                                        </p:tgtEl>
                                        <p:attrNameLst>
                                          <p:attrName>style.visibility</p:attrName>
                                        </p:attrNameLst>
                                      </p:cBhvr>
                                      <p:to>
                                        <p:strVal val="visible"/>
                                      </p:to>
                                    </p:set>
                                    <p:anim calcmode="lin" valueType="num">
                                      <p:cBhvr additive="base">
                                        <p:cTn id="116" dur="1000" fill="hold"/>
                                        <p:tgtEl>
                                          <p:spTgt spid="27"/>
                                        </p:tgtEl>
                                        <p:attrNameLst>
                                          <p:attrName>ppt_x</p:attrName>
                                        </p:attrNameLst>
                                      </p:cBhvr>
                                      <p:tavLst>
                                        <p:tav tm="0">
                                          <p:val>
                                            <p:strVal val="#ppt_x"/>
                                          </p:val>
                                        </p:tav>
                                        <p:tav tm="100000">
                                          <p:val>
                                            <p:strVal val="#ppt_x"/>
                                          </p:val>
                                        </p:tav>
                                      </p:tavLst>
                                    </p:anim>
                                    <p:anim calcmode="lin" valueType="num">
                                      <p:cBhvr additive="base">
                                        <p:cTn id="117" dur="1000" fill="hold"/>
                                        <p:tgtEl>
                                          <p:spTgt spid="27"/>
                                        </p:tgtEl>
                                        <p:attrNameLst>
                                          <p:attrName>ppt_y</p:attrName>
                                        </p:attrNameLst>
                                      </p:cBhvr>
                                      <p:tavLst>
                                        <p:tav tm="0">
                                          <p:val>
                                            <p:strVal val="1+#ppt_h/2"/>
                                          </p:val>
                                        </p:tav>
                                        <p:tav tm="100000">
                                          <p:val>
                                            <p:strVal val="#ppt_y"/>
                                          </p:val>
                                        </p:tav>
                                      </p:tavLst>
                                    </p:anim>
                                  </p:childTnLst>
                                </p:cTn>
                              </p:par>
                            </p:childTnLst>
                          </p:cTn>
                        </p:par>
                        <p:par>
                          <p:cTn id="118" fill="hold">
                            <p:stCondLst>
                              <p:cond delay="12350"/>
                            </p:stCondLst>
                            <p:childTnLst>
                              <p:par>
                                <p:cTn id="119" presetID="10" presetClass="entr" presetSubtype="0"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fade">
                                      <p:cBhvr>
                                        <p:cTn id="12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2" grpId="0" build="p">
        <p:tmplLst>
          <p:tmpl lvl="1">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9" grpId="0" build="p">
        <p:tmplLst>
          <p:tmpl lvl="1">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build="p">
        <p:tmplLst>
          <p:tmpl lvl="1">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P spid="23" grpId="0" build="p">
        <p:tmplLst>
          <p:tmpl lvl="1">
            <p:tnLst>
              <p:par>
                <p:cTn presetID="10"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7" grpId="0"/>
      <p:bldP spid="28" grpId="0">
        <p:tmplLst>
          <p:tmpl>
            <p:tnLst>
              <p:par>
                <p:cTn presetID="10"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8" grpId="0" animBg="1"/>
      <p:bldP spid="8" grpId="1" animBg="1"/>
      <p:bldP spid="9" grpId="0" animBg="1"/>
      <p:bldP spid="9" grpId="1" animBg="1"/>
      <p:bldP spid="6" grpId="0" animBg="1"/>
      <p:bldP spid="6" grpId="1" animBg="1"/>
      <p:bldP spid="10" grpId="0" animBg="1"/>
      <p:bldP spid="10" grpId="1" animBg="1"/>
      <p:bldP spid="11" grpId="0" animBg="1"/>
      <p:bldP spid="11" grpId="1" animBg="1"/>
      <p:bldP spid="7" grpId="0" animBg="1"/>
      <p:bldP spid="7" grpId="1" animBg="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Flow start">
    <p:spTree>
      <p:nvGrpSpPr>
        <p:cNvPr id="1" name=""/>
        <p:cNvGrpSpPr/>
        <p:nvPr/>
      </p:nvGrpSpPr>
      <p:grpSpPr>
        <a:xfrm>
          <a:off x="0" y="0"/>
          <a:ext cx="0" cy="0"/>
          <a:chOff x="0" y="0"/>
          <a:chExt cx="0" cy="0"/>
        </a:xfrm>
      </p:grpSpPr>
      <p:sp>
        <p:nvSpPr>
          <p:cNvPr id="12" name="Freeform: Shape 11"/>
          <p:cNvSpPr/>
          <p:nvPr userDrawn="1"/>
        </p:nvSpPr>
        <p:spPr>
          <a:xfrm rot="10800000">
            <a:off x="7440084" y="2504520"/>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sp>
        <p:nvSpPr>
          <p:cNvPr id="5" name="Picture Placeholder 6"/>
          <p:cNvSpPr>
            <a:spLocks noGrp="1"/>
          </p:cNvSpPr>
          <p:nvPr>
            <p:ph type="pic" sz="quarter" idx="15"/>
          </p:nvPr>
        </p:nvSpPr>
        <p:spPr>
          <a:xfrm>
            <a:off x="935568" y="932536"/>
            <a:ext cx="3407833" cy="499292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6" name="Oval 5"/>
          <p:cNvSpPr/>
          <p:nvPr userDrawn="1"/>
        </p:nvSpPr>
        <p:spPr>
          <a:xfrm>
            <a:off x="4678026" y="3355097"/>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cxnSp>
        <p:nvCxnSpPr>
          <p:cNvPr id="7" name="Straight Connector 6"/>
          <p:cNvCxnSpPr>
            <a:stCxn id="6" idx="6"/>
            <a:endCxn id="8" idx="2"/>
          </p:cNvCxnSpPr>
          <p:nvPr userDrawn="1"/>
        </p:nvCxnSpPr>
        <p:spPr>
          <a:xfrm>
            <a:off x="4825808" y="3429000"/>
            <a:ext cx="3779823"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userDrawn="1"/>
        </p:nvSpPr>
        <p:spPr>
          <a:xfrm>
            <a:off x="8605631" y="3355097"/>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0" name="Text Placeholder 5"/>
          <p:cNvSpPr>
            <a:spLocks noGrp="1"/>
          </p:cNvSpPr>
          <p:nvPr>
            <p:ph type="body" sz="quarter" idx="16" hasCustomPrompt="1"/>
          </p:nvPr>
        </p:nvSpPr>
        <p:spPr>
          <a:xfrm>
            <a:off x="7532175" y="258946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12" hasCustomPrompt="1"/>
          </p:nvPr>
        </p:nvSpPr>
        <p:spPr>
          <a:xfrm>
            <a:off x="7440084" y="3575038"/>
            <a:ext cx="2478877" cy="2350427"/>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6" name="Straight Connector 15"/>
          <p:cNvCxnSpPr>
            <a:stCxn id="8" idx="6"/>
          </p:cNvCxnSpPr>
          <p:nvPr userDrawn="1"/>
        </p:nvCxnSpPr>
        <p:spPr>
          <a:xfrm>
            <a:off x="8753413" y="3429000"/>
            <a:ext cx="343858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hasCustomPrompt="1"/>
          </p:nvPr>
        </p:nvSpPr>
        <p:spPr>
          <a:xfrm>
            <a:off x="4751917" y="932535"/>
            <a:ext cx="5160433" cy="1386583"/>
          </a:xfrm>
        </p:spPr>
        <p:txBody>
          <a:bodyPr anchor="t"/>
          <a:lstStyle>
            <a:lvl1pPr algn="l">
              <a:defRPr>
                <a:solidFill>
                  <a:schemeClr val="tx1"/>
                </a:solidFill>
              </a:defRPr>
            </a:lvl1pPr>
          </a:lstStyle>
          <a:p>
            <a:r>
              <a:rPr kumimoji="1" lang="en-US" altLang="ja-JP" dirty="0"/>
              <a:t>Slide title goes here</a:t>
            </a:r>
            <a:endParaRPr kumimoji="1" lang="ja-JP" altLang="en-US" dirty="0"/>
          </a:p>
        </p:txBody>
      </p:sp>
    </p:spTree>
    <p:extLst>
      <p:ext uri="{BB962C8B-B14F-4D97-AF65-F5344CB8AC3E}">
        <p14:creationId xmlns:p14="http://schemas.microsoft.com/office/powerpoint/2010/main" val="344927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childTnLst>
                          </p:cTn>
                        </p:par>
                        <p:par>
                          <p:cTn id="8" fill="hold">
                            <p:stCondLst>
                              <p:cond delay="750"/>
                            </p:stCondLst>
                            <p:childTnLst>
                              <p:par>
                                <p:cTn id="9" presetID="2" presetClass="entr" presetSubtype="1" decel="100000" fill="hold" grpId="0" nodeType="afterEffect">
                                  <p:stCondLst>
                                    <p:cond delay="0"/>
                                  </p:stCondLst>
                                  <p:iterate type="wd">
                                    <p:tmPct val="10000"/>
                                  </p:iterate>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1000" fill="hold"/>
                                        <p:tgtEl>
                                          <p:spTgt spid="19"/>
                                        </p:tgtEl>
                                        <p:attrNameLst>
                                          <p:attrName>ppt_x</p:attrName>
                                        </p:attrNameLst>
                                      </p:cBhvr>
                                      <p:tavLst>
                                        <p:tav tm="0">
                                          <p:val>
                                            <p:strVal val="#ppt_x"/>
                                          </p:val>
                                        </p:tav>
                                        <p:tav tm="100000">
                                          <p:val>
                                            <p:strVal val="#ppt_x"/>
                                          </p:val>
                                        </p:tav>
                                      </p:tavLst>
                                    </p:anim>
                                    <p:anim calcmode="lin" valueType="num">
                                      <p:cBhvr additive="base">
                                        <p:cTn id="12" dur="1000" fill="hold"/>
                                        <p:tgtEl>
                                          <p:spTgt spid="19"/>
                                        </p:tgtEl>
                                        <p:attrNameLst>
                                          <p:attrName>ppt_y</p:attrName>
                                        </p:attrNameLst>
                                      </p:cBhvr>
                                      <p:tavLst>
                                        <p:tav tm="0">
                                          <p:val>
                                            <p:strVal val="0-#ppt_h/2"/>
                                          </p:val>
                                        </p:tav>
                                        <p:tav tm="100000">
                                          <p:val>
                                            <p:strVal val="#ppt_y"/>
                                          </p:val>
                                        </p:tav>
                                      </p:tavLst>
                                    </p:anim>
                                  </p:childTnLst>
                                </p:cTn>
                              </p:par>
                            </p:childTnLst>
                          </p:cTn>
                        </p:par>
                        <p:par>
                          <p:cTn id="13" fill="hold">
                            <p:stCondLst>
                              <p:cond delay="2050"/>
                            </p:stCondLst>
                            <p:childTnLst>
                              <p:par>
                                <p:cTn id="14" presetID="1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2550"/>
                            </p:stCondLst>
                            <p:childTnLst>
                              <p:par>
                                <p:cTn id="18" presetID="22" presetClass="entr" presetSubtype="8"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750"/>
                                        <p:tgtEl>
                                          <p:spTgt spid="7"/>
                                        </p:tgtEl>
                                      </p:cBhvr>
                                    </p:animEffect>
                                  </p:childTnLst>
                                </p:cTn>
                              </p:par>
                            </p:childTnLst>
                          </p:cTn>
                        </p:par>
                        <p:par>
                          <p:cTn id="21" fill="hold">
                            <p:stCondLst>
                              <p:cond delay="33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2" presetClass="entr" presetSubtype="1" decel="100000" fill="hold" grpId="0" nodeType="with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 calcmode="lin" valueType="num">
                                      <p:cBhvr additive="base">
                                        <p:cTn id="2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0">
                                            <p:txEl>
                                              <p:pRg st="0" end="0"/>
                                            </p:txEl>
                                          </p:spTgt>
                                        </p:tgtEl>
                                        <p:attrNameLst>
                                          <p:attrName>ppt_y</p:attrName>
                                        </p:attrNameLst>
                                      </p:cBhvr>
                                      <p:tavLst>
                                        <p:tav tm="0">
                                          <p:val>
                                            <p:strVal val="0-#ppt_h/2"/>
                                          </p:val>
                                        </p:tav>
                                        <p:tav tm="100000">
                                          <p:val>
                                            <p:strVal val="#ppt_y"/>
                                          </p:val>
                                        </p:tav>
                                      </p:tavLst>
                                    </p:anim>
                                  </p:childTnLst>
                                </p:cTn>
                              </p:par>
                              <p:par>
                                <p:cTn id="29" presetID="2" presetClass="entr" presetSubtype="1" decel="10000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1000" fill="hold"/>
                                        <p:tgtEl>
                                          <p:spTgt spid="12"/>
                                        </p:tgtEl>
                                        <p:attrNameLst>
                                          <p:attrName>ppt_x</p:attrName>
                                        </p:attrNameLst>
                                      </p:cBhvr>
                                      <p:tavLst>
                                        <p:tav tm="0">
                                          <p:val>
                                            <p:strVal val="#ppt_x"/>
                                          </p:val>
                                        </p:tav>
                                        <p:tav tm="100000">
                                          <p:val>
                                            <p:strVal val="#ppt_x"/>
                                          </p:val>
                                        </p:tav>
                                      </p:tavLst>
                                    </p:anim>
                                    <p:anim calcmode="lin" valueType="num">
                                      <p:cBhvr additive="base">
                                        <p:cTn id="32" dur="1000" fill="hold"/>
                                        <p:tgtEl>
                                          <p:spTgt spid="12"/>
                                        </p:tgtEl>
                                        <p:attrNameLst>
                                          <p:attrName>ppt_y</p:attrName>
                                        </p:attrNameLst>
                                      </p:cBhvr>
                                      <p:tavLst>
                                        <p:tav tm="0">
                                          <p:val>
                                            <p:strVal val="0-#ppt_h/2"/>
                                          </p:val>
                                        </p:tav>
                                        <p:tav tm="100000">
                                          <p:val>
                                            <p:strVal val="#ppt_y"/>
                                          </p:val>
                                        </p:tav>
                                      </p:tavLst>
                                    </p:anim>
                                  </p:childTnLst>
                                </p:cTn>
                              </p:par>
                              <p:par>
                                <p:cTn id="33" presetID="10" presetClass="entr" presetSubtype="0" fill="hold" grpId="1" nodeType="with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1000"/>
                                        <p:tgtEl>
                                          <p:spTgt spid="10">
                                            <p:txEl>
                                              <p:pRg st="0" end="0"/>
                                            </p:txEl>
                                          </p:spTgt>
                                        </p:tgtEl>
                                      </p:cBhvr>
                                    </p:animEffect>
                                  </p:childTnLst>
                                </p:cTn>
                              </p:par>
                              <p:par>
                                <p:cTn id="36" presetID="10" presetClass="entr" presetSubtype="0" fill="hold" grpId="1"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childTnLst>
                                </p:cTn>
                              </p:par>
                            </p:childTnLst>
                          </p:cTn>
                        </p:par>
                        <p:par>
                          <p:cTn id="39" fill="hold">
                            <p:stCondLst>
                              <p:cond delay="4300"/>
                            </p:stCondLst>
                            <p:childTnLst>
                              <p:par>
                                <p:cTn id="40" presetID="10" presetClass="entr" presetSubtype="0" fill="hold" grpId="0" nodeType="afterEffect">
                                  <p:stCondLst>
                                    <p:cond delay="25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par>
                          <p:cTn id="43" fill="hold">
                            <p:stCondLst>
                              <p:cond delay="5050"/>
                            </p:stCondLst>
                            <p:childTnLst>
                              <p:par>
                                <p:cTn id="44" presetID="22" presetClass="entr" presetSubtype="8" fill="hold" nodeType="afterEffect">
                                  <p:stCondLst>
                                    <p:cond delay="250"/>
                                  </p:stCondLst>
                                  <p:childTnLst>
                                    <p:set>
                                      <p:cBhvr>
                                        <p:cTn id="45" dur="1" fill="hold">
                                          <p:stCondLst>
                                            <p:cond delay="0"/>
                                          </p:stCondLst>
                                        </p:cTn>
                                        <p:tgtEl>
                                          <p:spTgt spid="16"/>
                                        </p:tgtEl>
                                        <p:attrNameLst>
                                          <p:attrName>style.visibility</p:attrName>
                                        </p:attrNameLst>
                                      </p:cBhvr>
                                      <p:to>
                                        <p:strVal val="visible"/>
                                      </p:to>
                                    </p:set>
                                    <p:animEffect transition="in" filter="wipe(left)">
                                      <p:cBhvr>
                                        <p:cTn id="46"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5" grpId="0" animBg="1"/>
      <p:bldP spid="6" grpId="0" animBg="1"/>
      <p:bldP spid="8" grpId="0" animBg="1"/>
      <p:bldP spid="10" grpId="0" build="p">
        <p:tmplLst>
          <p:tmpl lvl="1">
            <p:tnLst>
              <p:par>
                <p:cTn presetID="2" presetClass="entr" presetSubtype="1" decel="10000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 calcmode="lin" valueType="num">
                      <p:cBhvr additive="base">
                        <p:cTn dur="1000" fill="hold"/>
                        <p:tgtEl>
                          <p:spTgt spid="10"/>
                        </p:tgtEl>
                        <p:attrNameLst>
                          <p:attrName>ppt_x</p:attrName>
                        </p:attrNameLst>
                      </p:cBhvr>
                      <p:tavLst>
                        <p:tav tm="0">
                          <p:val>
                            <p:strVal val="#ppt_x"/>
                          </p:val>
                        </p:tav>
                        <p:tav tm="100000">
                          <p:val>
                            <p:strVal val="#ppt_x"/>
                          </p:val>
                        </p:tav>
                      </p:tavLst>
                    </p:anim>
                    <p:anim calcmode="lin" valueType="num">
                      <p:cBhvr additive="base">
                        <p:cTn dur="1000" fill="hold"/>
                        <p:tgtEl>
                          <p:spTgt spid="10"/>
                        </p:tgtEl>
                        <p:attrNameLst>
                          <p:attrName>ppt_y</p:attrName>
                        </p:attrNameLst>
                      </p:cBhvr>
                      <p:tavLst>
                        <p:tav tm="0">
                          <p:val>
                            <p:strVal val="0-#ppt_h/2"/>
                          </p:val>
                        </p:tav>
                        <p:tav tm="100000">
                          <p:val>
                            <p:strVal val="#ppt_y"/>
                          </p:val>
                        </p:tav>
                      </p:tavLst>
                    </p:anim>
                  </p:childTnLst>
                </p:cTn>
              </p:par>
            </p:tnLst>
          </p:tmpl>
        </p:tmplLst>
      </p:bldP>
      <p:bldP spid="10" grpId="1" build="p">
        <p:tmplLst>
          <p:tmpl lvl="1">
            <p:tnLst>
              <p:par>
                <p:cTn presetID="10" presetClass="entr" presetSubtype="0" fill="hold" nodeType="with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1000"/>
                        <p:tgtEl>
                          <p:spTgt spid="10"/>
                        </p:tgtEl>
                      </p:cBhvr>
                    </p:animEffect>
                  </p:childTnLst>
                </p:cTn>
              </p:par>
            </p:tnLst>
          </p:tmpl>
        </p:tmplLst>
      </p:bldP>
      <p:bldP spid="15" grpId="0">
        <p:tmplLst>
          <p:tmpl>
            <p:tnLst>
              <p:par>
                <p:cTn presetID="10" presetClass="entr" presetSubtype="0" fill="hold" nodeType="afterEffect">
                  <p:stCondLst>
                    <p:cond delay="25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9" grpId="0"/>
    </p:bld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Flow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5" name="Straight Connector 4"/>
          <p:cNvCxnSpPr>
            <a:endCxn id="8" idx="2"/>
          </p:cNvCxnSpPr>
          <p:nvPr userDrawn="1"/>
        </p:nvCxnSpPr>
        <p:spPr>
          <a:xfrm>
            <a:off x="-4233" y="3428471"/>
            <a:ext cx="2097939"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userDrawn="1"/>
        </p:nvSpPr>
        <p:spPr>
          <a:xfrm>
            <a:off x="2093706"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Freeform: Shape 10"/>
          <p:cNvSpPr/>
          <p:nvPr userDrawn="1"/>
        </p:nvSpPr>
        <p:spPr>
          <a:xfrm rot="10800000">
            <a:off x="935567" y="2504520"/>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p:ph type="body" sz="quarter" idx="16" hasCustomPrompt="1"/>
          </p:nvPr>
        </p:nvSpPr>
        <p:spPr>
          <a:xfrm>
            <a:off x="1027658" y="258946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12" hasCustomPrompt="1"/>
          </p:nvPr>
        </p:nvSpPr>
        <p:spPr>
          <a:xfrm>
            <a:off x="935568" y="3575038"/>
            <a:ext cx="2478877" cy="2350427"/>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5" name="Straight Connector 14"/>
          <p:cNvCxnSpPr>
            <a:stCxn id="8" idx="6"/>
            <a:endCxn id="23" idx="2"/>
          </p:cNvCxnSpPr>
          <p:nvPr userDrawn="1"/>
        </p:nvCxnSpPr>
        <p:spPr>
          <a:xfrm>
            <a:off x="2241488" y="3428471"/>
            <a:ext cx="3780621"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Oval 22"/>
          <p:cNvSpPr/>
          <p:nvPr userDrawn="1"/>
        </p:nvSpPr>
        <p:spPr>
          <a:xfrm>
            <a:off x="6022109"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Freeform: Shape 24"/>
          <p:cNvSpPr/>
          <p:nvPr userDrawn="1"/>
        </p:nvSpPr>
        <p:spPr>
          <a:xfrm>
            <a:off x="4856562" y="3621586"/>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6" name="Text Placeholder 5"/>
          <p:cNvSpPr>
            <a:spLocks noGrp="1"/>
          </p:cNvSpPr>
          <p:nvPr>
            <p:ph type="body" sz="quarter" idx="17" hasCustomPrompt="1"/>
          </p:nvPr>
        </p:nvSpPr>
        <p:spPr>
          <a:xfrm>
            <a:off x="4948653" y="3856605"/>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ext Placeholder 5"/>
          <p:cNvSpPr>
            <a:spLocks noGrp="1"/>
          </p:cNvSpPr>
          <p:nvPr>
            <p:ph type="body" sz="quarter" idx="18" hasCustomPrompt="1"/>
          </p:nvPr>
        </p:nvSpPr>
        <p:spPr>
          <a:xfrm>
            <a:off x="4853386" y="944535"/>
            <a:ext cx="2478877" cy="2350427"/>
          </a:xfrm>
        </p:spPr>
        <p:txBody>
          <a:bodyPr anchor="b"/>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30" name="Straight Connector 29"/>
          <p:cNvCxnSpPr>
            <a:stCxn id="23" idx="6"/>
            <a:endCxn id="38" idx="2"/>
          </p:cNvCxnSpPr>
          <p:nvPr userDrawn="1"/>
        </p:nvCxnSpPr>
        <p:spPr>
          <a:xfrm>
            <a:off x="6169891" y="3428471"/>
            <a:ext cx="377638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8" name="Oval 37"/>
          <p:cNvSpPr/>
          <p:nvPr userDrawn="1"/>
        </p:nvSpPr>
        <p:spPr>
          <a:xfrm>
            <a:off x="9946278"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0" name="Freeform: Shape 39"/>
          <p:cNvSpPr/>
          <p:nvPr userDrawn="1"/>
        </p:nvSpPr>
        <p:spPr>
          <a:xfrm rot="10800000">
            <a:off x="8771205" y="2504520"/>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1" name="Text Placeholder 5"/>
          <p:cNvSpPr>
            <a:spLocks noGrp="1"/>
          </p:cNvSpPr>
          <p:nvPr>
            <p:ph type="body" sz="quarter" idx="19" hasCustomPrompt="1"/>
          </p:nvPr>
        </p:nvSpPr>
        <p:spPr>
          <a:xfrm>
            <a:off x="8863296" y="258946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2" name="Text Placeholder 5"/>
          <p:cNvSpPr>
            <a:spLocks noGrp="1"/>
          </p:cNvSpPr>
          <p:nvPr>
            <p:ph type="body" sz="quarter" idx="20" hasCustomPrompt="1"/>
          </p:nvPr>
        </p:nvSpPr>
        <p:spPr>
          <a:xfrm>
            <a:off x="8762510" y="3575038"/>
            <a:ext cx="2478877" cy="2350427"/>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43" name="Straight Connector 42"/>
          <p:cNvCxnSpPr>
            <a:stCxn id="38" idx="6"/>
          </p:cNvCxnSpPr>
          <p:nvPr userDrawn="1"/>
        </p:nvCxnSpPr>
        <p:spPr>
          <a:xfrm>
            <a:off x="10094060" y="3428471"/>
            <a:ext cx="2101912"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2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 presetClass="entr" presetSubtype="1" decel="10000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 calcmode="lin" valueType="num">
                                      <p:cBhvr additive="base">
                                        <p:cTn id="10"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12">
                                            <p:txEl>
                                              <p:pRg st="0" end="0"/>
                                            </p:txEl>
                                          </p:spTgt>
                                        </p:tgtEl>
                                        <p:attrNameLst>
                                          <p:attrName>ppt_y</p:attrName>
                                        </p:attrNameLst>
                                      </p:cBhvr>
                                      <p:tavLst>
                                        <p:tav tm="0">
                                          <p:val>
                                            <p:strVal val="0-#ppt_h/2"/>
                                          </p:val>
                                        </p:tav>
                                        <p:tav tm="100000">
                                          <p:val>
                                            <p:strVal val="#ppt_y"/>
                                          </p:val>
                                        </p:tav>
                                      </p:tavLst>
                                    </p:anim>
                                  </p:childTnLst>
                                </p:cTn>
                              </p:par>
                              <p:par>
                                <p:cTn id="12" presetID="2" presetClass="entr" presetSubtype="1" decel="10000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1000" fill="hold"/>
                                        <p:tgtEl>
                                          <p:spTgt spid="11"/>
                                        </p:tgtEl>
                                        <p:attrNameLst>
                                          <p:attrName>ppt_x</p:attrName>
                                        </p:attrNameLst>
                                      </p:cBhvr>
                                      <p:tavLst>
                                        <p:tav tm="0">
                                          <p:val>
                                            <p:strVal val="#ppt_x"/>
                                          </p:val>
                                        </p:tav>
                                        <p:tav tm="100000">
                                          <p:val>
                                            <p:strVal val="#ppt_x"/>
                                          </p:val>
                                        </p:tav>
                                      </p:tavLst>
                                    </p:anim>
                                    <p:anim calcmode="lin" valueType="num">
                                      <p:cBhvr additive="base">
                                        <p:cTn id="15" dur="1000" fill="hold"/>
                                        <p:tgtEl>
                                          <p:spTgt spid="11"/>
                                        </p:tgtEl>
                                        <p:attrNameLst>
                                          <p:attrName>ppt_y</p:attrName>
                                        </p:attrNameLst>
                                      </p:cBhvr>
                                      <p:tavLst>
                                        <p:tav tm="0">
                                          <p:val>
                                            <p:strVal val="0-#ppt_h/2"/>
                                          </p:val>
                                        </p:tav>
                                        <p:tav tm="100000">
                                          <p:val>
                                            <p:strVal val="#ppt_y"/>
                                          </p:val>
                                        </p:tav>
                                      </p:tavLst>
                                    </p:anim>
                                  </p:childTnLst>
                                </p:cTn>
                              </p:par>
                              <p:par>
                                <p:cTn id="16" presetID="10" presetClass="entr" presetSubtype="0" fill="hold" grpId="1" nodeType="with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1000"/>
                                        <p:tgtEl>
                                          <p:spTgt spid="12">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childTnLst>
                                </p:cTn>
                              </p:par>
                            </p:childTnLst>
                          </p:cTn>
                        </p:par>
                        <p:par>
                          <p:cTn id="22" fill="hold">
                            <p:stCondLst>
                              <p:cond delay="1000"/>
                            </p:stCondLst>
                            <p:childTnLst>
                              <p:par>
                                <p:cTn id="23" presetID="10" presetClass="entr" presetSubtype="0" fill="hold" grpId="0" nodeType="afterEffect">
                                  <p:stCondLst>
                                    <p:cond delay="25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par>
                          <p:cTn id="26" fill="hold">
                            <p:stCondLst>
                              <p:cond delay="1750"/>
                            </p:stCondLst>
                            <p:childTnLst>
                              <p:par>
                                <p:cTn id="27" presetID="22" presetClass="entr" presetSubtype="8"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750"/>
                                        <p:tgtEl>
                                          <p:spTgt spid="15"/>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2" presetClass="entr" presetSubtype="4" decel="100000" fill="hold" grpId="0" nodeType="withEffect">
                                  <p:stCondLst>
                                    <p:cond delay="0"/>
                                  </p:stCondLst>
                                  <p:childTnLst>
                                    <p:set>
                                      <p:cBhvr>
                                        <p:cTn id="35" dur="1" fill="hold">
                                          <p:stCondLst>
                                            <p:cond delay="0"/>
                                          </p:stCondLst>
                                        </p:cTn>
                                        <p:tgtEl>
                                          <p:spTgt spid="26">
                                            <p:txEl>
                                              <p:pRg st="0" end="0"/>
                                            </p:txEl>
                                          </p:spTgt>
                                        </p:tgtEl>
                                        <p:attrNameLst>
                                          <p:attrName>style.visibility</p:attrName>
                                        </p:attrNameLst>
                                      </p:cBhvr>
                                      <p:to>
                                        <p:strVal val="visible"/>
                                      </p:to>
                                    </p:set>
                                    <p:anim calcmode="lin" valueType="num">
                                      <p:cBhvr additive="base">
                                        <p:cTn id="36"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26">
                                            <p:txEl>
                                              <p:pRg st="0" end="0"/>
                                            </p:txEl>
                                          </p:spTgt>
                                        </p:tgtEl>
                                        <p:attrNameLst>
                                          <p:attrName>ppt_y</p:attrName>
                                        </p:attrNameLst>
                                      </p:cBhvr>
                                      <p:tavLst>
                                        <p:tav tm="0">
                                          <p:val>
                                            <p:strVal val="1+#ppt_h/2"/>
                                          </p:val>
                                        </p:tav>
                                        <p:tav tm="100000">
                                          <p:val>
                                            <p:strVal val="#ppt_y"/>
                                          </p:val>
                                        </p:tav>
                                      </p:tavLst>
                                    </p:anim>
                                  </p:childTnLst>
                                </p:cTn>
                              </p:par>
                              <p:par>
                                <p:cTn id="38" presetID="2" presetClass="entr" presetSubtype="4" decel="10000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additive="base">
                                        <p:cTn id="40" dur="1000" fill="hold"/>
                                        <p:tgtEl>
                                          <p:spTgt spid="25"/>
                                        </p:tgtEl>
                                        <p:attrNameLst>
                                          <p:attrName>ppt_x</p:attrName>
                                        </p:attrNameLst>
                                      </p:cBhvr>
                                      <p:tavLst>
                                        <p:tav tm="0">
                                          <p:val>
                                            <p:strVal val="#ppt_x"/>
                                          </p:val>
                                        </p:tav>
                                        <p:tav tm="100000">
                                          <p:val>
                                            <p:strVal val="#ppt_x"/>
                                          </p:val>
                                        </p:tav>
                                      </p:tavLst>
                                    </p:anim>
                                    <p:anim calcmode="lin" valueType="num">
                                      <p:cBhvr additive="base">
                                        <p:cTn id="41" dur="1000" fill="hold"/>
                                        <p:tgtEl>
                                          <p:spTgt spid="25"/>
                                        </p:tgtEl>
                                        <p:attrNameLst>
                                          <p:attrName>ppt_y</p:attrName>
                                        </p:attrNameLst>
                                      </p:cBhvr>
                                      <p:tavLst>
                                        <p:tav tm="0">
                                          <p:val>
                                            <p:strVal val="1+#ppt_h/2"/>
                                          </p:val>
                                        </p:tav>
                                        <p:tav tm="100000">
                                          <p:val>
                                            <p:strVal val="#ppt_y"/>
                                          </p:val>
                                        </p:tav>
                                      </p:tavLst>
                                    </p:anim>
                                  </p:childTnLst>
                                </p:cTn>
                              </p:par>
                              <p:par>
                                <p:cTn id="42" presetID="10" presetClass="entr" presetSubtype="0" fill="hold" grpId="1" nodeType="withEffect">
                                  <p:stCondLst>
                                    <p:cond delay="0"/>
                                  </p:stCondLst>
                                  <p:childTnLst>
                                    <p:set>
                                      <p:cBhvr>
                                        <p:cTn id="43" dur="1" fill="hold">
                                          <p:stCondLst>
                                            <p:cond delay="0"/>
                                          </p:stCondLst>
                                        </p:cTn>
                                        <p:tgtEl>
                                          <p:spTgt spid="26">
                                            <p:txEl>
                                              <p:pRg st="0" end="0"/>
                                            </p:txEl>
                                          </p:spTgt>
                                        </p:tgtEl>
                                        <p:attrNameLst>
                                          <p:attrName>style.visibility</p:attrName>
                                        </p:attrNameLst>
                                      </p:cBhvr>
                                      <p:to>
                                        <p:strVal val="visible"/>
                                      </p:to>
                                    </p:set>
                                    <p:animEffect transition="in" filter="fade">
                                      <p:cBhvr>
                                        <p:cTn id="44" dur="1000"/>
                                        <p:tgtEl>
                                          <p:spTgt spid="26">
                                            <p:txEl>
                                              <p:pRg st="0" end="0"/>
                                            </p:txEl>
                                          </p:spTgt>
                                        </p:tgtEl>
                                      </p:cBhvr>
                                    </p:animEffect>
                                  </p:childTnLst>
                                </p:cTn>
                              </p:par>
                              <p:par>
                                <p:cTn id="45" presetID="10" presetClass="entr" presetSubtype="0" fill="hold" grpId="1"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childTnLst>
                                </p:cTn>
                              </p:par>
                            </p:childTnLst>
                          </p:cTn>
                        </p:par>
                        <p:par>
                          <p:cTn id="48" fill="hold">
                            <p:stCondLst>
                              <p:cond delay="3500"/>
                            </p:stCondLst>
                            <p:childTnLst>
                              <p:par>
                                <p:cTn id="49" presetID="10" presetClass="entr" presetSubtype="0" fill="hold" grpId="0" nodeType="afterEffect">
                                  <p:stCondLst>
                                    <p:cond delay="25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500"/>
                                        <p:tgtEl>
                                          <p:spTgt spid="27"/>
                                        </p:tgtEl>
                                      </p:cBhvr>
                                    </p:animEffect>
                                  </p:childTnLst>
                                </p:cTn>
                              </p:par>
                            </p:childTnLst>
                          </p:cTn>
                        </p:par>
                        <p:par>
                          <p:cTn id="52" fill="hold">
                            <p:stCondLst>
                              <p:cond delay="4250"/>
                            </p:stCondLst>
                            <p:childTnLst>
                              <p:par>
                                <p:cTn id="53" presetID="22" presetClass="entr" presetSubtype="8" fill="hold"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wipe(left)">
                                      <p:cBhvr>
                                        <p:cTn id="55" dur="750"/>
                                        <p:tgtEl>
                                          <p:spTgt spid="30"/>
                                        </p:tgtEl>
                                      </p:cBhvr>
                                    </p:animEffect>
                                  </p:childTnLst>
                                </p:cTn>
                              </p:par>
                            </p:childTnLst>
                          </p:cTn>
                        </p:par>
                        <p:par>
                          <p:cTn id="56" fill="hold">
                            <p:stCondLst>
                              <p:cond delay="5000"/>
                            </p:stCondLst>
                            <p:childTnLst>
                              <p:par>
                                <p:cTn id="57" presetID="10" presetClass="entr" presetSubtype="0"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500"/>
                                        <p:tgtEl>
                                          <p:spTgt spid="38"/>
                                        </p:tgtEl>
                                      </p:cBhvr>
                                    </p:animEffect>
                                  </p:childTnLst>
                                </p:cTn>
                              </p:par>
                              <p:par>
                                <p:cTn id="60" presetID="2" presetClass="entr" presetSubtype="1" decel="100000" fill="hold" grpId="0" nodeType="withEffect">
                                  <p:stCondLst>
                                    <p:cond delay="0"/>
                                  </p:stCondLst>
                                  <p:childTnLst>
                                    <p:set>
                                      <p:cBhvr>
                                        <p:cTn id="61" dur="1" fill="hold">
                                          <p:stCondLst>
                                            <p:cond delay="0"/>
                                          </p:stCondLst>
                                        </p:cTn>
                                        <p:tgtEl>
                                          <p:spTgt spid="41">
                                            <p:txEl>
                                              <p:pRg st="0" end="0"/>
                                            </p:txEl>
                                          </p:spTgt>
                                        </p:tgtEl>
                                        <p:attrNameLst>
                                          <p:attrName>style.visibility</p:attrName>
                                        </p:attrNameLst>
                                      </p:cBhvr>
                                      <p:to>
                                        <p:strVal val="visible"/>
                                      </p:to>
                                    </p:set>
                                    <p:anim calcmode="lin" valueType="num">
                                      <p:cBhvr additive="base">
                                        <p:cTn id="62"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63" dur="1000" fill="hold"/>
                                        <p:tgtEl>
                                          <p:spTgt spid="41">
                                            <p:txEl>
                                              <p:pRg st="0" end="0"/>
                                            </p:txEl>
                                          </p:spTgt>
                                        </p:tgtEl>
                                        <p:attrNameLst>
                                          <p:attrName>ppt_y</p:attrName>
                                        </p:attrNameLst>
                                      </p:cBhvr>
                                      <p:tavLst>
                                        <p:tav tm="0">
                                          <p:val>
                                            <p:strVal val="0-#ppt_h/2"/>
                                          </p:val>
                                        </p:tav>
                                        <p:tav tm="100000">
                                          <p:val>
                                            <p:strVal val="#ppt_y"/>
                                          </p:val>
                                        </p:tav>
                                      </p:tavLst>
                                    </p:anim>
                                  </p:childTnLst>
                                </p:cTn>
                              </p:par>
                              <p:par>
                                <p:cTn id="64" presetID="2" presetClass="entr" presetSubtype="1" decel="100000" fill="hold" grpId="0" nodeType="withEffect">
                                  <p:stCondLst>
                                    <p:cond delay="0"/>
                                  </p:stCondLst>
                                  <p:childTnLst>
                                    <p:set>
                                      <p:cBhvr>
                                        <p:cTn id="65" dur="1" fill="hold">
                                          <p:stCondLst>
                                            <p:cond delay="0"/>
                                          </p:stCondLst>
                                        </p:cTn>
                                        <p:tgtEl>
                                          <p:spTgt spid="40"/>
                                        </p:tgtEl>
                                        <p:attrNameLst>
                                          <p:attrName>style.visibility</p:attrName>
                                        </p:attrNameLst>
                                      </p:cBhvr>
                                      <p:to>
                                        <p:strVal val="visible"/>
                                      </p:to>
                                    </p:set>
                                    <p:anim calcmode="lin" valueType="num">
                                      <p:cBhvr additive="base">
                                        <p:cTn id="66" dur="1000" fill="hold"/>
                                        <p:tgtEl>
                                          <p:spTgt spid="40"/>
                                        </p:tgtEl>
                                        <p:attrNameLst>
                                          <p:attrName>ppt_x</p:attrName>
                                        </p:attrNameLst>
                                      </p:cBhvr>
                                      <p:tavLst>
                                        <p:tav tm="0">
                                          <p:val>
                                            <p:strVal val="#ppt_x"/>
                                          </p:val>
                                        </p:tav>
                                        <p:tav tm="100000">
                                          <p:val>
                                            <p:strVal val="#ppt_x"/>
                                          </p:val>
                                        </p:tav>
                                      </p:tavLst>
                                    </p:anim>
                                    <p:anim calcmode="lin" valueType="num">
                                      <p:cBhvr additive="base">
                                        <p:cTn id="67" dur="1000" fill="hold"/>
                                        <p:tgtEl>
                                          <p:spTgt spid="40"/>
                                        </p:tgtEl>
                                        <p:attrNameLst>
                                          <p:attrName>ppt_y</p:attrName>
                                        </p:attrNameLst>
                                      </p:cBhvr>
                                      <p:tavLst>
                                        <p:tav tm="0">
                                          <p:val>
                                            <p:strVal val="0-#ppt_h/2"/>
                                          </p:val>
                                        </p:tav>
                                        <p:tav tm="100000">
                                          <p:val>
                                            <p:strVal val="#ppt_y"/>
                                          </p:val>
                                        </p:tav>
                                      </p:tavLst>
                                    </p:anim>
                                  </p:childTnLst>
                                </p:cTn>
                              </p:par>
                              <p:par>
                                <p:cTn id="68" presetID="10" presetClass="entr" presetSubtype="0" fill="hold" grpId="1" nodeType="withEffect">
                                  <p:stCondLst>
                                    <p:cond delay="0"/>
                                  </p:stCondLst>
                                  <p:childTnLst>
                                    <p:set>
                                      <p:cBhvr>
                                        <p:cTn id="69" dur="1" fill="hold">
                                          <p:stCondLst>
                                            <p:cond delay="0"/>
                                          </p:stCondLst>
                                        </p:cTn>
                                        <p:tgtEl>
                                          <p:spTgt spid="41">
                                            <p:txEl>
                                              <p:pRg st="0" end="0"/>
                                            </p:txEl>
                                          </p:spTgt>
                                        </p:tgtEl>
                                        <p:attrNameLst>
                                          <p:attrName>style.visibility</p:attrName>
                                        </p:attrNameLst>
                                      </p:cBhvr>
                                      <p:to>
                                        <p:strVal val="visible"/>
                                      </p:to>
                                    </p:set>
                                    <p:animEffect transition="in" filter="fade">
                                      <p:cBhvr>
                                        <p:cTn id="70" dur="1000"/>
                                        <p:tgtEl>
                                          <p:spTgt spid="41">
                                            <p:txEl>
                                              <p:pRg st="0" end="0"/>
                                            </p:txEl>
                                          </p:spTgt>
                                        </p:tgtEl>
                                      </p:cBhvr>
                                    </p:animEffect>
                                  </p:childTnLst>
                                </p:cTn>
                              </p:par>
                              <p:par>
                                <p:cTn id="71" presetID="10" presetClass="entr" presetSubtype="0" fill="hold" grpId="1" nodeType="with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1000"/>
                                        <p:tgtEl>
                                          <p:spTgt spid="40"/>
                                        </p:tgtEl>
                                      </p:cBhvr>
                                    </p:animEffect>
                                  </p:childTnLst>
                                </p:cTn>
                              </p:par>
                            </p:childTnLst>
                          </p:cTn>
                        </p:par>
                        <p:par>
                          <p:cTn id="74" fill="hold">
                            <p:stCondLst>
                              <p:cond delay="6000"/>
                            </p:stCondLst>
                            <p:childTnLst>
                              <p:par>
                                <p:cTn id="75" presetID="10" presetClass="entr" presetSubtype="0" fill="hold" grpId="0" nodeType="afterEffect">
                                  <p:stCondLst>
                                    <p:cond delay="25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500"/>
                                        <p:tgtEl>
                                          <p:spTgt spid="42"/>
                                        </p:tgtEl>
                                      </p:cBhvr>
                                    </p:animEffect>
                                  </p:childTnLst>
                                </p:cTn>
                              </p:par>
                            </p:childTnLst>
                          </p:cTn>
                        </p:par>
                        <p:par>
                          <p:cTn id="78" fill="hold">
                            <p:stCondLst>
                              <p:cond delay="6750"/>
                            </p:stCondLst>
                            <p:childTnLst>
                              <p:par>
                                <p:cTn id="79" presetID="22" presetClass="entr" presetSubtype="8" fill="hold" nodeType="after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wipe(left)">
                                      <p:cBhvr>
                                        <p:cTn id="81" dur="75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1" grpId="1" animBg="1"/>
      <p:bldP spid="12" grpId="0" build="p">
        <p:tmplLst>
          <p:tmpl lvl="1">
            <p:tnLst>
              <p:par>
                <p:cTn presetID="2" presetClass="entr" presetSubtype="1"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1000" fill="hold"/>
                        <p:tgtEl>
                          <p:spTgt spid="12"/>
                        </p:tgtEl>
                        <p:attrNameLst>
                          <p:attrName>ppt_x</p:attrName>
                        </p:attrNameLst>
                      </p:cBhvr>
                      <p:tavLst>
                        <p:tav tm="0">
                          <p:val>
                            <p:strVal val="#ppt_x"/>
                          </p:val>
                        </p:tav>
                        <p:tav tm="100000">
                          <p:val>
                            <p:strVal val="#ppt_x"/>
                          </p:val>
                        </p:tav>
                      </p:tavLst>
                    </p:anim>
                    <p:anim calcmode="lin" valueType="num">
                      <p:cBhvr additive="base">
                        <p:cTn dur="1000" fill="hold"/>
                        <p:tgtEl>
                          <p:spTgt spid="12"/>
                        </p:tgtEl>
                        <p:attrNameLst>
                          <p:attrName>ppt_y</p:attrName>
                        </p:attrNameLst>
                      </p:cBhvr>
                      <p:tavLst>
                        <p:tav tm="0">
                          <p:val>
                            <p:strVal val="0-#ppt_h/2"/>
                          </p:val>
                        </p:tav>
                        <p:tav tm="100000">
                          <p:val>
                            <p:strVal val="#ppt_y"/>
                          </p:val>
                        </p:tav>
                      </p:tavLst>
                    </p:anim>
                  </p:childTnLst>
                </p:cTn>
              </p:par>
            </p:tnLst>
          </p:tmpl>
        </p:tmplLst>
      </p:bldP>
      <p:bldP spid="12" grpId="1"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1000"/>
                        <p:tgtEl>
                          <p:spTgt spid="12"/>
                        </p:tgtEl>
                      </p:cBhvr>
                    </p:animEffect>
                  </p:childTnLst>
                </p:cTn>
              </p:par>
            </p:tnLst>
          </p:tmpl>
        </p:tmplLst>
      </p:bldP>
      <p:bldP spid="14" grpId="0">
        <p:tmplLst>
          <p:tmpl>
            <p:tnLst>
              <p:par>
                <p:cTn presetID="10" presetClass="entr" presetSubtype="0" fill="hold" nodeType="afterEffect">
                  <p:stCondLst>
                    <p:cond delay="25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23" grpId="0" animBg="1"/>
      <p:bldP spid="25" grpId="0" animBg="1"/>
      <p:bldP spid="25" grpId="1" animBg="1"/>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1000" fill="hold"/>
                        <p:tgtEl>
                          <p:spTgt spid="26"/>
                        </p:tgtEl>
                        <p:attrNameLst>
                          <p:attrName>ppt_x</p:attrName>
                        </p:attrNameLst>
                      </p:cBhvr>
                      <p:tavLst>
                        <p:tav tm="0">
                          <p:val>
                            <p:strVal val="#ppt_x"/>
                          </p:val>
                        </p:tav>
                        <p:tav tm="100000">
                          <p:val>
                            <p:strVal val="#ppt_x"/>
                          </p:val>
                        </p:tav>
                      </p:tavLst>
                    </p:anim>
                    <p:anim calcmode="lin" valueType="num">
                      <p:cBhvr additive="base">
                        <p:cTn dur="1000" fill="hold"/>
                        <p:tgtEl>
                          <p:spTgt spid="26"/>
                        </p:tgtEl>
                        <p:attrNameLst>
                          <p:attrName>ppt_y</p:attrName>
                        </p:attrNameLst>
                      </p:cBhvr>
                      <p:tavLst>
                        <p:tav tm="0">
                          <p:val>
                            <p:strVal val="1+#ppt_h/2"/>
                          </p:val>
                        </p:tav>
                        <p:tav tm="100000">
                          <p:val>
                            <p:strVal val="#ppt_y"/>
                          </p:val>
                        </p:tav>
                      </p:tavLst>
                    </p:anim>
                  </p:childTnLst>
                </p:cTn>
              </p:par>
            </p:tnLst>
          </p:tmpl>
        </p:tmplLst>
      </p:bldP>
      <p:bldP spid="26" grpId="1"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1000"/>
                        <p:tgtEl>
                          <p:spTgt spid="26"/>
                        </p:tgtEl>
                      </p:cBhvr>
                    </p:animEffect>
                  </p:childTnLst>
                </p:cTn>
              </p:par>
            </p:tnLst>
          </p:tmpl>
        </p:tmplLst>
      </p:bldP>
      <p:bldP spid="27" grpId="0">
        <p:tmplLst>
          <p:tmpl>
            <p:tnLst>
              <p:par>
                <p:cTn presetID="10" presetClass="entr" presetSubtype="0" fill="hold" nodeType="afterEffect">
                  <p:stCondLst>
                    <p:cond delay="25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38" grpId="0" animBg="1"/>
      <p:bldP spid="40" grpId="0" animBg="1"/>
      <p:bldP spid="40" grpId="1" animBg="1"/>
      <p:bldP spid="41" grpId="0" build="p">
        <p:tmplLst>
          <p:tmpl lvl="1">
            <p:tnLst>
              <p:par>
                <p:cTn presetID="2" presetClass="entr" presetSubtype="1" decel="10000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1000" fill="hold"/>
                        <p:tgtEl>
                          <p:spTgt spid="41"/>
                        </p:tgtEl>
                        <p:attrNameLst>
                          <p:attrName>ppt_x</p:attrName>
                        </p:attrNameLst>
                      </p:cBhvr>
                      <p:tavLst>
                        <p:tav tm="0">
                          <p:val>
                            <p:strVal val="#ppt_x"/>
                          </p:val>
                        </p:tav>
                        <p:tav tm="100000">
                          <p:val>
                            <p:strVal val="#ppt_x"/>
                          </p:val>
                        </p:tav>
                      </p:tavLst>
                    </p:anim>
                    <p:anim calcmode="lin" valueType="num">
                      <p:cBhvr additive="base">
                        <p:cTn dur="1000" fill="hold"/>
                        <p:tgtEl>
                          <p:spTgt spid="41"/>
                        </p:tgtEl>
                        <p:attrNameLst>
                          <p:attrName>ppt_y</p:attrName>
                        </p:attrNameLst>
                      </p:cBhvr>
                      <p:tavLst>
                        <p:tav tm="0">
                          <p:val>
                            <p:strVal val="0-#ppt_h/2"/>
                          </p:val>
                        </p:tav>
                        <p:tav tm="100000">
                          <p:val>
                            <p:strVal val="#ppt_y"/>
                          </p:val>
                        </p:tav>
                      </p:tavLst>
                    </p:anim>
                  </p:childTnLst>
                </p:cTn>
              </p:par>
            </p:tnLst>
          </p:tmpl>
        </p:tmplLst>
      </p:bldP>
      <p:bldP spid="41" grpId="1" build="p">
        <p:tmplLst>
          <p:tmpl lvl="1">
            <p:tnLst>
              <p:par>
                <p:cTn presetID="10" presetClass="entr" presetSubtype="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1000"/>
                        <p:tgtEl>
                          <p:spTgt spid="41"/>
                        </p:tgtEl>
                      </p:cBhvr>
                    </p:animEffect>
                  </p:childTnLst>
                </p:cTn>
              </p:par>
            </p:tnLst>
          </p:tmpl>
        </p:tmplLst>
      </p:bldP>
      <p:bldP spid="42" grpId="0">
        <p:tmplLst>
          <p:tmpl>
            <p:tnLst>
              <p:par>
                <p:cTn presetID="10" presetClass="entr" presetSubtype="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Flow 2">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5" name="Straight Connector 4"/>
          <p:cNvCxnSpPr>
            <a:endCxn id="8" idx="2"/>
          </p:cNvCxnSpPr>
          <p:nvPr userDrawn="1"/>
        </p:nvCxnSpPr>
        <p:spPr>
          <a:xfrm>
            <a:off x="-4233" y="3428471"/>
            <a:ext cx="2097939"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userDrawn="1"/>
        </p:nvSpPr>
        <p:spPr>
          <a:xfrm>
            <a:off x="2093706"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Freeform: Shape 24"/>
          <p:cNvSpPr/>
          <p:nvPr userDrawn="1"/>
        </p:nvSpPr>
        <p:spPr>
          <a:xfrm>
            <a:off x="922867" y="3621586"/>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6" name="Text Placeholder 5"/>
          <p:cNvSpPr>
            <a:spLocks noGrp="1"/>
          </p:cNvSpPr>
          <p:nvPr>
            <p:ph type="body" sz="quarter" idx="17" hasCustomPrompt="1"/>
          </p:nvPr>
        </p:nvSpPr>
        <p:spPr>
          <a:xfrm>
            <a:off x="1014958" y="3856605"/>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ext Placeholder 5"/>
          <p:cNvSpPr>
            <a:spLocks noGrp="1"/>
          </p:cNvSpPr>
          <p:nvPr>
            <p:ph type="body" sz="quarter" idx="18" hasCustomPrompt="1"/>
          </p:nvPr>
        </p:nvSpPr>
        <p:spPr>
          <a:xfrm>
            <a:off x="932392" y="944535"/>
            <a:ext cx="2478877" cy="2350427"/>
          </a:xfrm>
        </p:spPr>
        <p:txBody>
          <a:bodyPr anchor="b"/>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30" name="Straight Connector 29"/>
          <p:cNvCxnSpPr>
            <a:stCxn id="8" idx="6"/>
            <a:endCxn id="38" idx="2"/>
          </p:cNvCxnSpPr>
          <p:nvPr userDrawn="1"/>
        </p:nvCxnSpPr>
        <p:spPr>
          <a:xfrm>
            <a:off x="2241489" y="3428471"/>
            <a:ext cx="378379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8" name="Oval 37"/>
          <p:cNvSpPr/>
          <p:nvPr userDrawn="1"/>
        </p:nvSpPr>
        <p:spPr>
          <a:xfrm>
            <a:off x="6025284"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0" name="Freeform: Shape 39"/>
          <p:cNvSpPr/>
          <p:nvPr userDrawn="1"/>
        </p:nvSpPr>
        <p:spPr>
          <a:xfrm rot="10800000">
            <a:off x="4850210" y="2504520"/>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41" name="Text Placeholder 5"/>
          <p:cNvSpPr>
            <a:spLocks noGrp="1"/>
          </p:cNvSpPr>
          <p:nvPr>
            <p:ph type="body" sz="quarter" idx="19" hasCustomPrompt="1"/>
          </p:nvPr>
        </p:nvSpPr>
        <p:spPr>
          <a:xfrm>
            <a:off x="4942302" y="258946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42" name="Text Placeholder 5"/>
          <p:cNvSpPr>
            <a:spLocks noGrp="1"/>
          </p:cNvSpPr>
          <p:nvPr>
            <p:ph type="body" sz="quarter" idx="20" hasCustomPrompt="1"/>
          </p:nvPr>
        </p:nvSpPr>
        <p:spPr>
          <a:xfrm>
            <a:off x="4841516" y="3575038"/>
            <a:ext cx="2478877" cy="2350427"/>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43" name="Straight Connector 42"/>
          <p:cNvCxnSpPr>
            <a:stCxn id="38" idx="6"/>
          </p:cNvCxnSpPr>
          <p:nvPr userDrawn="1"/>
        </p:nvCxnSpPr>
        <p:spPr>
          <a:xfrm>
            <a:off x="6173065" y="3428471"/>
            <a:ext cx="6018935"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Picture Placeholder 6"/>
          <p:cNvSpPr>
            <a:spLocks noGrp="1"/>
          </p:cNvSpPr>
          <p:nvPr>
            <p:ph type="pic" sz="quarter" idx="15"/>
          </p:nvPr>
        </p:nvSpPr>
        <p:spPr>
          <a:xfrm>
            <a:off x="7427381" y="932536"/>
            <a:ext cx="3829053" cy="217626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384417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 presetClass="entr" presetSubtype="4" decel="100000" fill="hold" grpId="0" nodeType="withEffect">
                                  <p:stCondLst>
                                    <p:cond delay="0"/>
                                  </p:stCondLst>
                                  <p:childTnLst>
                                    <p:set>
                                      <p:cBhvr>
                                        <p:cTn id="9" dur="1" fill="hold">
                                          <p:stCondLst>
                                            <p:cond delay="0"/>
                                          </p:stCondLst>
                                        </p:cTn>
                                        <p:tgtEl>
                                          <p:spTgt spid="26">
                                            <p:txEl>
                                              <p:pRg st="0" end="0"/>
                                            </p:txEl>
                                          </p:spTgt>
                                        </p:tgtEl>
                                        <p:attrNameLst>
                                          <p:attrName>style.visibility</p:attrName>
                                        </p:attrNameLst>
                                      </p:cBhvr>
                                      <p:to>
                                        <p:strVal val="visible"/>
                                      </p:to>
                                    </p:set>
                                    <p:anim calcmode="lin" valueType="num">
                                      <p:cBhvr additive="base">
                                        <p:cTn id="10"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2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decel="10000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additive="base">
                                        <p:cTn id="14" dur="1000" fill="hold"/>
                                        <p:tgtEl>
                                          <p:spTgt spid="25"/>
                                        </p:tgtEl>
                                        <p:attrNameLst>
                                          <p:attrName>ppt_x</p:attrName>
                                        </p:attrNameLst>
                                      </p:cBhvr>
                                      <p:tavLst>
                                        <p:tav tm="0">
                                          <p:val>
                                            <p:strVal val="#ppt_x"/>
                                          </p:val>
                                        </p:tav>
                                        <p:tav tm="100000">
                                          <p:val>
                                            <p:strVal val="#ppt_x"/>
                                          </p:val>
                                        </p:tav>
                                      </p:tavLst>
                                    </p:anim>
                                    <p:anim calcmode="lin" valueType="num">
                                      <p:cBhvr additive="base">
                                        <p:cTn id="15" dur="1000" fill="hold"/>
                                        <p:tgtEl>
                                          <p:spTgt spid="25"/>
                                        </p:tgtEl>
                                        <p:attrNameLst>
                                          <p:attrName>ppt_y</p:attrName>
                                        </p:attrNameLst>
                                      </p:cBhvr>
                                      <p:tavLst>
                                        <p:tav tm="0">
                                          <p:val>
                                            <p:strVal val="1+#ppt_h/2"/>
                                          </p:val>
                                        </p:tav>
                                        <p:tav tm="100000">
                                          <p:val>
                                            <p:strVal val="#ppt_y"/>
                                          </p:val>
                                        </p:tav>
                                      </p:tavLst>
                                    </p:anim>
                                  </p:childTnLst>
                                </p:cTn>
                              </p:par>
                              <p:par>
                                <p:cTn id="16" presetID="10" presetClass="entr" presetSubtype="0" fill="hold" grpId="1" nodeType="withEffect">
                                  <p:stCondLst>
                                    <p:cond delay="0"/>
                                  </p:stCondLst>
                                  <p:childTnLst>
                                    <p:set>
                                      <p:cBhvr>
                                        <p:cTn id="17" dur="1" fill="hold">
                                          <p:stCondLst>
                                            <p:cond delay="0"/>
                                          </p:stCondLst>
                                        </p:cTn>
                                        <p:tgtEl>
                                          <p:spTgt spid="26">
                                            <p:txEl>
                                              <p:pRg st="0" end="0"/>
                                            </p:txEl>
                                          </p:spTgt>
                                        </p:tgtEl>
                                        <p:attrNameLst>
                                          <p:attrName>style.visibility</p:attrName>
                                        </p:attrNameLst>
                                      </p:cBhvr>
                                      <p:to>
                                        <p:strVal val="visible"/>
                                      </p:to>
                                    </p:set>
                                    <p:animEffect transition="in" filter="fade">
                                      <p:cBhvr>
                                        <p:cTn id="18" dur="1000"/>
                                        <p:tgtEl>
                                          <p:spTgt spid="26">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childTnLst>
                                </p:cTn>
                              </p:par>
                            </p:childTnLst>
                          </p:cTn>
                        </p:par>
                        <p:par>
                          <p:cTn id="22" fill="hold">
                            <p:stCondLst>
                              <p:cond delay="1000"/>
                            </p:stCondLst>
                            <p:childTnLst>
                              <p:par>
                                <p:cTn id="23" presetID="10" presetClass="entr" presetSubtype="0" fill="hold" grpId="0" nodeType="afterEffect">
                                  <p:stCondLst>
                                    <p:cond delay="25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childTnLst>
                          </p:cTn>
                        </p:par>
                        <p:par>
                          <p:cTn id="26" fill="hold">
                            <p:stCondLst>
                              <p:cond delay="1750"/>
                            </p:stCondLst>
                            <p:childTnLst>
                              <p:par>
                                <p:cTn id="27" presetID="22" presetClass="entr" presetSubtype="8"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750"/>
                                        <p:tgtEl>
                                          <p:spTgt spid="30"/>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par>
                                <p:cTn id="34" presetID="2" presetClass="entr" presetSubtype="1" decel="100000" fill="hold" grpId="0" nodeType="withEffect">
                                  <p:stCondLst>
                                    <p:cond delay="0"/>
                                  </p:stCondLst>
                                  <p:childTnLst>
                                    <p:set>
                                      <p:cBhvr>
                                        <p:cTn id="35" dur="1" fill="hold">
                                          <p:stCondLst>
                                            <p:cond delay="0"/>
                                          </p:stCondLst>
                                        </p:cTn>
                                        <p:tgtEl>
                                          <p:spTgt spid="41">
                                            <p:txEl>
                                              <p:pRg st="0" end="0"/>
                                            </p:txEl>
                                          </p:spTgt>
                                        </p:tgtEl>
                                        <p:attrNameLst>
                                          <p:attrName>style.visibility</p:attrName>
                                        </p:attrNameLst>
                                      </p:cBhvr>
                                      <p:to>
                                        <p:strVal val="visible"/>
                                      </p:to>
                                    </p:set>
                                    <p:anim calcmode="lin" valueType="num">
                                      <p:cBhvr additive="base">
                                        <p:cTn id="3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41">
                                            <p:txEl>
                                              <p:pRg st="0" end="0"/>
                                            </p:txEl>
                                          </p:spTgt>
                                        </p:tgtEl>
                                        <p:attrNameLst>
                                          <p:attrName>ppt_y</p:attrName>
                                        </p:attrNameLst>
                                      </p:cBhvr>
                                      <p:tavLst>
                                        <p:tav tm="0">
                                          <p:val>
                                            <p:strVal val="0-#ppt_h/2"/>
                                          </p:val>
                                        </p:tav>
                                        <p:tav tm="100000">
                                          <p:val>
                                            <p:strVal val="#ppt_y"/>
                                          </p:val>
                                        </p:tav>
                                      </p:tavLst>
                                    </p:anim>
                                  </p:childTnLst>
                                </p:cTn>
                              </p:par>
                              <p:par>
                                <p:cTn id="38" presetID="2" presetClass="entr" presetSubtype="1" decel="10000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 calcmode="lin" valueType="num">
                                      <p:cBhvr additive="base">
                                        <p:cTn id="40" dur="1000" fill="hold"/>
                                        <p:tgtEl>
                                          <p:spTgt spid="40"/>
                                        </p:tgtEl>
                                        <p:attrNameLst>
                                          <p:attrName>ppt_x</p:attrName>
                                        </p:attrNameLst>
                                      </p:cBhvr>
                                      <p:tavLst>
                                        <p:tav tm="0">
                                          <p:val>
                                            <p:strVal val="#ppt_x"/>
                                          </p:val>
                                        </p:tav>
                                        <p:tav tm="100000">
                                          <p:val>
                                            <p:strVal val="#ppt_x"/>
                                          </p:val>
                                        </p:tav>
                                      </p:tavLst>
                                    </p:anim>
                                    <p:anim calcmode="lin" valueType="num">
                                      <p:cBhvr additive="base">
                                        <p:cTn id="41" dur="1000" fill="hold"/>
                                        <p:tgtEl>
                                          <p:spTgt spid="40"/>
                                        </p:tgtEl>
                                        <p:attrNameLst>
                                          <p:attrName>ppt_y</p:attrName>
                                        </p:attrNameLst>
                                      </p:cBhvr>
                                      <p:tavLst>
                                        <p:tav tm="0">
                                          <p:val>
                                            <p:strVal val="0-#ppt_h/2"/>
                                          </p:val>
                                        </p:tav>
                                        <p:tav tm="100000">
                                          <p:val>
                                            <p:strVal val="#ppt_y"/>
                                          </p:val>
                                        </p:tav>
                                      </p:tavLst>
                                    </p:anim>
                                  </p:childTnLst>
                                </p:cTn>
                              </p:par>
                              <p:par>
                                <p:cTn id="42" presetID="10" presetClass="entr" presetSubtype="0" fill="hold" grpId="1" nodeType="withEffect">
                                  <p:stCondLst>
                                    <p:cond delay="0"/>
                                  </p:stCondLst>
                                  <p:childTnLst>
                                    <p:set>
                                      <p:cBhvr>
                                        <p:cTn id="43" dur="1" fill="hold">
                                          <p:stCondLst>
                                            <p:cond delay="0"/>
                                          </p:stCondLst>
                                        </p:cTn>
                                        <p:tgtEl>
                                          <p:spTgt spid="41">
                                            <p:txEl>
                                              <p:pRg st="0" end="0"/>
                                            </p:txEl>
                                          </p:spTgt>
                                        </p:tgtEl>
                                        <p:attrNameLst>
                                          <p:attrName>style.visibility</p:attrName>
                                        </p:attrNameLst>
                                      </p:cBhvr>
                                      <p:to>
                                        <p:strVal val="visible"/>
                                      </p:to>
                                    </p:set>
                                    <p:animEffect transition="in" filter="fade">
                                      <p:cBhvr>
                                        <p:cTn id="44" dur="1000"/>
                                        <p:tgtEl>
                                          <p:spTgt spid="41">
                                            <p:txEl>
                                              <p:pRg st="0" end="0"/>
                                            </p:txEl>
                                          </p:spTgt>
                                        </p:tgtEl>
                                      </p:cBhvr>
                                    </p:animEffect>
                                  </p:childTnLst>
                                </p:cTn>
                              </p:par>
                              <p:par>
                                <p:cTn id="45" presetID="10" presetClass="entr" presetSubtype="0" fill="hold" grpId="1"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1000"/>
                                        <p:tgtEl>
                                          <p:spTgt spid="40"/>
                                        </p:tgtEl>
                                      </p:cBhvr>
                                    </p:animEffect>
                                  </p:childTnLst>
                                </p:cTn>
                              </p:par>
                            </p:childTnLst>
                          </p:cTn>
                        </p:par>
                        <p:par>
                          <p:cTn id="48" fill="hold">
                            <p:stCondLst>
                              <p:cond delay="3500"/>
                            </p:stCondLst>
                            <p:childTnLst>
                              <p:par>
                                <p:cTn id="49" presetID="10"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750"/>
                                        <p:tgtEl>
                                          <p:spTgt spid="24"/>
                                        </p:tgtEl>
                                      </p:cBhvr>
                                    </p:animEffect>
                                  </p:childTnLst>
                                </p:cTn>
                              </p:par>
                            </p:childTnLst>
                          </p:cTn>
                        </p:par>
                        <p:par>
                          <p:cTn id="52" fill="hold">
                            <p:stCondLst>
                              <p:cond delay="4250"/>
                            </p:stCondLst>
                            <p:childTnLst>
                              <p:par>
                                <p:cTn id="53" presetID="10" presetClass="entr" presetSubtype="0" fill="hold" grpId="0" nodeType="afterEffect">
                                  <p:stCondLst>
                                    <p:cond delay="25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500"/>
                                        <p:tgtEl>
                                          <p:spTgt spid="42"/>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left)">
                                      <p:cBhvr>
                                        <p:cTn id="59" dur="75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5" grpId="0" animBg="1"/>
      <p:bldP spid="25" grpId="1" animBg="1"/>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1000" fill="hold"/>
                        <p:tgtEl>
                          <p:spTgt spid="26"/>
                        </p:tgtEl>
                        <p:attrNameLst>
                          <p:attrName>ppt_x</p:attrName>
                        </p:attrNameLst>
                      </p:cBhvr>
                      <p:tavLst>
                        <p:tav tm="0">
                          <p:val>
                            <p:strVal val="#ppt_x"/>
                          </p:val>
                        </p:tav>
                        <p:tav tm="100000">
                          <p:val>
                            <p:strVal val="#ppt_x"/>
                          </p:val>
                        </p:tav>
                      </p:tavLst>
                    </p:anim>
                    <p:anim calcmode="lin" valueType="num">
                      <p:cBhvr additive="base">
                        <p:cTn dur="1000" fill="hold"/>
                        <p:tgtEl>
                          <p:spTgt spid="26"/>
                        </p:tgtEl>
                        <p:attrNameLst>
                          <p:attrName>ppt_y</p:attrName>
                        </p:attrNameLst>
                      </p:cBhvr>
                      <p:tavLst>
                        <p:tav tm="0">
                          <p:val>
                            <p:strVal val="1+#ppt_h/2"/>
                          </p:val>
                        </p:tav>
                        <p:tav tm="100000">
                          <p:val>
                            <p:strVal val="#ppt_y"/>
                          </p:val>
                        </p:tav>
                      </p:tavLst>
                    </p:anim>
                  </p:childTnLst>
                </p:cTn>
              </p:par>
            </p:tnLst>
          </p:tmpl>
        </p:tmplLst>
      </p:bldP>
      <p:bldP spid="26" grpId="1"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1000"/>
                        <p:tgtEl>
                          <p:spTgt spid="26"/>
                        </p:tgtEl>
                      </p:cBhvr>
                    </p:animEffect>
                  </p:childTnLst>
                </p:cTn>
              </p:par>
            </p:tnLst>
          </p:tmpl>
        </p:tmplLst>
      </p:bldP>
      <p:bldP spid="27" grpId="0">
        <p:tmplLst>
          <p:tmpl>
            <p:tnLst>
              <p:par>
                <p:cTn presetID="10" presetClass="entr" presetSubtype="0" fill="hold" nodeType="afterEffect">
                  <p:stCondLst>
                    <p:cond delay="25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38" grpId="0" animBg="1"/>
      <p:bldP spid="40" grpId="0" animBg="1"/>
      <p:bldP spid="40" grpId="1" animBg="1"/>
      <p:bldP spid="41" grpId="0" build="p">
        <p:tmplLst>
          <p:tmpl lvl="1">
            <p:tnLst>
              <p:par>
                <p:cTn presetID="2" presetClass="entr" presetSubtype="1" decel="10000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additive="base">
                        <p:cTn dur="1000" fill="hold"/>
                        <p:tgtEl>
                          <p:spTgt spid="41"/>
                        </p:tgtEl>
                        <p:attrNameLst>
                          <p:attrName>ppt_x</p:attrName>
                        </p:attrNameLst>
                      </p:cBhvr>
                      <p:tavLst>
                        <p:tav tm="0">
                          <p:val>
                            <p:strVal val="#ppt_x"/>
                          </p:val>
                        </p:tav>
                        <p:tav tm="100000">
                          <p:val>
                            <p:strVal val="#ppt_x"/>
                          </p:val>
                        </p:tav>
                      </p:tavLst>
                    </p:anim>
                    <p:anim calcmode="lin" valueType="num">
                      <p:cBhvr additive="base">
                        <p:cTn dur="1000" fill="hold"/>
                        <p:tgtEl>
                          <p:spTgt spid="41"/>
                        </p:tgtEl>
                        <p:attrNameLst>
                          <p:attrName>ppt_y</p:attrName>
                        </p:attrNameLst>
                      </p:cBhvr>
                      <p:tavLst>
                        <p:tav tm="0">
                          <p:val>
                            <p:strVal val="0-#ppt_h/2"/>
                          </p:val>
                        </p:tav>
                        <p:tav tm="100000">
                          <p:val>
                            <p:strVal val="#ppt_y"/>
                          </p:val>
                        </p:tav>
                      </p:tavLst>
                    </p:anim>
                  </p:childTnLst>
                </p:cTn>
              </p:par>
            </p:tnLst>
          </p:tmpl>
        </p:tmplLst>
      </p:bldP>
      <p:bldP spid="41" grpId="1" build="p">
        <p:tmplLst>
          <p:tmpl lvl="1">
            <p:tnLst>
              <p:par>
                <p:cTn presetID="10" presetClass="entr" presetSubtype="0" fill="hold" nodeType="with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1000"/>
                        <p:tgtEl>
                          <p:spTgt spid="41"/>
                        </p:tgtEl>
                      </p:cBhvr>
                    </p:animEffect>
                  </p:childTnLst>
                </p:cTn>
              </p:par>
            </p:tnLst>
          </p:tmpl>
        </p:tmplLst>
      </p:bldP>
      <p:bldP spid="42" grpId="0">
        <p:tmplLst>
          <p:tmpl>
            <p:tnLst>
              <p:par>
                <p:cTn presetID="10" presetClass="entr" presetSubtype="0" fill="hold" nodeType="afterEffect">
                  <p:stCondLst>
                    <p:cond delay="25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24" grpId="0" animBg="1"/>
    </p:bld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Flow 3">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5" name="Straight Connector 4"/>
          <p:cNvCxnSpPr>
            <a:endCxn id="8" idx="2"/>
          </p:cNvCxnSpPr>
          <p:nvPr userDrawn="1"/>
        </p:nvCxnSpPr>
        <p:spPr>
          <a:xfrm>
            <a:off x="-4233" y="3428471"/>
            <a:ext cx="2097939"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Oval 7"/>
          <p:cNvSpPr/>
          <p:nvPr userDrawn="1"/>
        </p:nvSpPr>
        <p:spPr>
          <a:xfrm>
            <a:off x="2093706"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1" name="Freeform: Shape 10"/>
          <p:cNvSpPr/>
          <p:nvPr userDrawn="1"/>
        </p:nvSpPr>
        <p:spPr>
          <a:xfrm rot="10800000">
            <a:off x="935567" y="2504520"/>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12" name="Text Placeholder 5"/>
          <p:cNvSpPr>
            <a:spLocks noGrp="1"/>
          </p:cNvSpPr>
          <p:nvPr>
            <p:ph type="body" sz="quarter" idx="16" hasCustomPrompt="1"/>
          </p:nvPr>
        </p:nvSpPr>
        <p:spPr>
          <a:xfrm>
            <a:off x="1027658" y="2589461"/>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4" name="Text Placeholder 5"/>
          <p:cNvSpPr>
            <a:spLocks noGrp="1"/>
          </p:cNvSpPr>
          <p:nvPr>
            <p:ph type="body" sz="quarter" idx="12" hasCustomPrompt="1"/>
          </p:nvPr>
        </p:nvSpPr>
        <p:spPr>
          <a:xfrm>
            <a:off x="935568" y="3575038"/>
            <a:ext cx="2478877" cy="2350427"/>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5" name="Straight Connector 14"/>
          <p:cNvCxnSpPr>
            <a:stCxn id="8" idx="6"/>
            <a:endCxn id="23" idx="2"/>
          </p:cNvCxnSpPr>
          <p:nvPr userDrawn="1"/>
        </p:nvCxnSpPr>
        <p:spPr>
          <a:xfrm>
            <a:off x="2241488" y="3428471"/>
            <a:ext cx="5031701"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Oval 22"/>
          <p:cNvSpPr/>
          <p:nvPr userDrawn="1"/>
        </p:nvSpPr>
        <p:spPr>
          <a:xfrm>
            <a:off x="7273190"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Freeform: Shape 24"/>
          <p:cNvSpPr/>
          <p:nvPr userDrawn="1"/>
        </p:nvSpPr>
        <p:spPr>
          <a:xfrm>
            <a:off x="6099176" y="3621586"/>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6" name="Text Placeholder 5"/>
          <p:cNvSpPr>
            <a:spLocks noGrp="1"/>
          </p:cNvSpPr>
          <p:nvPr>
            <p:ph type="body" sz="quarter" idx="17" hasCustomPrompt="1"/>
          </p:nvPr>
        </p:nvSpPr>
        <p:spPr>
          <a:xfrm>
            <a:off x="6191267" y="3856605"/>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27" name="Text Placeholder 5"/>
          <p:cNvSpPr>
            <a:spLocks noGrp="1"/>
          </p:cNvSpPr>
          <p:nvPr>
            <p:ph type="body" sz="quarter" idx="18" hasCustomPrompt="1"/>
          </p:nvPr>
        </p:nvSpPr>
        <p:spPr>
          <a:xfrm>
            <a:off x="6096000" y="944535"/>
            <a:ext cx="2478877" cy="2350427"/>
          </a:xfrm>
        </p:spPr>
        <p:txBody>
          <a:bodyPr anchor="b"/>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30" name="Straight Connector 29"/>
          <p:cNvCxnSpPr>
            <a:stCxn id="23" idx="6"/>
          </p:cNvCxnSpPr>
          <p:nvPr userDrawn="1"/>
        </p:nvCxnSpPr>
        <p:spPr>
          <a:xfrm>
            <a:off x="7420972" y="3428471"/>
            <a:ext cx="4779495" cy="10552"/>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Picture Placeholder 6"/>
          <p:cNvSpPr>
            <a:spLocks noGrp="1"/>
          </p:cNvSpPr>
          <p:nvPr>
            <p:ph type="pic" sz="quarter" idx="15"/>
          </p:nvPr>
        </p:nvSpPr>
        <p:spPr>
          <a:xfrm>
            <a:off x="935567" y="932536"/>
            <a:ext cx="3816350" cy="151035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28" name="Picture Placeholder 6"/>
          <p:cNvSpPr>
            <a:spLocks noGrp="1"/>
          </p:cNvSpPr>
          <p:nvPr>
            <p:ph type="pic" sz="quarter" idx="19"/>
          </p:nvPr>
        </p:nvSpPr>
        <p:spPr>
          <a:xfrm>
            <a:off x="6096000" y="4416730"/>
            <a:ext cx="3816350" cy="1510359"/>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Tree>
    <p:extLst>
      <p:ext uri="{BB962C8B-B14F-4D97-AF65-F5344CB8AC3E}">
        <p14:creationId xmlns:p14="http://schemas.microsoft.com/office/powerpoint/2010/main" val="370850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 presetClass="entr" presetSubtype="1" decel="10000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 calcmode="lin" valueType="num">
                                      <p:cBhvr additive="base">
                                        <p:cTn id="10"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12">
                                            <p:txEl>
                                              <p:pRg st="0" end="0"/>
                                            </p:txEl>
                                          </p:spTgt>
                                        </p:tgtEl>
                                        <p:attrNameLst>
                                          <p:attrName>ppt_y</p:attrName>
                                        </p:attrNameLst>
                                      </p:cBhvr>
                                      <p:tavLst>
                                        <p:tav tm="0">
                                          <p:val>
                                            <p:strVal val="0-#ppt_h/2"/>
                                          </p:val>
                                        </p:tav>
                                        <p:tav tm="100000">
                                          <p:val>
                                            <p:strVal val="#ppt_y"/>
                                          </p:val>
                                        </p:tav>
                                      </p:tavLst>
                                    </p:anim>
                                  </p:childTnLst>
                                </p:cTn>
                              </p:par>
                              <p:par>
                                <p:cTn id="12" presetID="2" presetClass="entr" presetSubtype="1" decel="10000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1000" fill="hold"/>
                                        <p:tgtEl>
                                          <p:spTgt spid="11"/>
                                        </p:tgtEl>
                                        <p:attrNameLst>
                                          <p:attrName>ppt_x</p:attrName>
                                        </p:attrNameLst>
                                      </p:cBhvr>
                                      <p:tavLst>
                                        <p:tav tm="0">
                                          <p:val>
                                            <p:strVal val="#ppt_x"/>
                                          </p:val>
                                        </p:tav>
                                        <p:tav tm="100000">
                                          <p:val>
                                            <p:strVal val="#ppt_x"/>
                                          </p:val>
                                        </p:tav>
                                      </p:tavLst>
                                    </p:anim>
                                    <p:anim calcmode="lin" valueType="num">
                                      <p:cBhvr additive="base">
                                        <p:cTn id="15" dur="1000" fill="hold"/>
                                        <p:tgtEl>
                                          <p:spTgt spid="11"/>
                                        </p:tgtEl>
                                        <p:attrNameLst>
                                          <p:attrName>ppt_y</p:attrName>
                                        </p:attrNameLst>
                                      </p:cBhvr>
                                      <p:tavLst>
                                        <p:tav tm="0">
                                          <p:val>
                                            <p:strVal val="0-#ppt_h/2"/>
                                          </p:val>
                                        </p:tav>
                                        <p:tav tm="100000">
                                          <p:val>
                                            <p:strVal val="#ppt_y"/>
                                          </p:val>
                                        </p:tav>
                                      </p:tavLst>
                                    </p:anim>
                                  </p:childTnLst>
                                </p:cTn>
                              </p:par>
                              <p:par>
                                <p:cTn id="16" presetID="10" presetClass="entr" presetSubtype="0" fill="hold" grpId="1" nodeType="with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1000"/>
                                        <p:tgtEl>
                                          <p:spTgt spid="12">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fade">
                                      <p:cBhvr>
                                        <p:cTn id="25" dur="750"/>
                                        <p:tgtEl>
                                          <p:spTgt spid="24"/>
                                        </p:tgtEl>
                                      </p:cBhvr>
                                    </p:animEffect>
                                  </p:childTnLst>
                                </p:cTn>
                              </p:par>
                            </p:childTnLst>
                          </p:cTn>
                        </p:par>
                        <p:par>
                          <p:cTn id="26" fill="hold">
                            <p:stCondLst>
                              <p:cond delay="1750"/>
                            </p:stCondLst>
                            <p:childTnLst>
                              <p:par>
                                <p:cTn id="27" presetID="10" presetClass="entr" presetSubtype="0" fill="hold" grpId="0" nodeType="afterEffect">
                                  <p:stCondLst>
                                    <p:cond delay="25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750"/>
                                        <p:tgtEl>
                                          <p:spTgt spid="15"/>
                                        </p:tgtEl>
                                      </p:cBhvr>
                                    </p:animEffect>
                                  </p:childTnLst>
                                </p:cTn>
                              </p:par>
                            </p:childTnLst>
                          </p:cTn>
                        </p:par>
                        <p:par>
                          <p:cTn id="34" fill="hold">
                            <p:stCondLst>
                              <p:cond delay="3250"/>
                            </p:stCondLst>
                            <p:childTnLst>
                              <p:par>
                                <p:cTn id="35" presetID="10"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par>
                                <p:cTn id="38" presetID="2" presetClass="entr" presetSubtype="4" decel="100000" fill="hold" grpId="0" nodeType="withEffect">
                                  <p:stCondLst>
                                    <p:cond delay="0"/>
                                  </p:stCondLst>
                                  <p:childTnLst>
                                    <p:set>
                                      <p:cBhvr>
                                        <p:cTn id="39" dur="1" fill="hold">
                                          <p:stCondLst>
                                            <p:cond delay="0"/>
                                          </p:stCondLst>
                                        </p:cTn>
                                        <p:tgtEl>
                                          <p:spTgt spid="26">
                                            <p:txEl>
                                              <p:pRg st="0" end="0"/>
                                            </p:txEl>
                                          </p:spTgt>
                                        </p:tgtEl>
                                        <p:attrNameLst>
                                          <p:attrName>style.visibility</p:attrName>
                                        </p:attrNameLst>
                                      </p:cBhvr>
                                      <p:to>
                                        <p:strVal val="visible"/>
                                      </p:to>
                                    </p:set>
                                    <p:anim calcmode="lin" valueType="num">
                                      <p:cBhvr additive="base">
                                        <p:cTn id="40"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1" dur="1000" fill="hold"/>
                                        <p:tgtEl>
                                          <p:spTgt spid="26">
                                            <p:txEl>
                                              <p:pRg st="0" end="0"/>
                                            </p:txEl>
                                          </p:spTgt>
                                        </p:tgtEl>
                                        <p:attrNameLst>
                                          <p:attrName>ppt_y</p:attrName>
                                        </p:attrNameLst>
                                      </p:cBhvr>
                                      <p:tavLst>
                                        <p:tav tm="0">
                                          <p:val>
                                            <p:strVal val="1+#ppt_h/2"/>
                                          </p:val>
                                        </p:tav>
                                        <p:tav tm="100000">
                                          <p:val>
                                            <p:strVal val="#ppt_y"/>
                                          </p:val>
                                        </p:tav>
                                      </p:tavLst>
                                    </p:anim>
                                  </p:childTnLst>
                                </p:cTn>
                              </p:par>
                              <p:par>
                                <p:cTn id="42" presetID="2" presetClass="entr" presetSubtype="4" decel="100000"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additive="base">
                                        <p:cTn id="44" dur="1000" fill="hold"/>
                                        <p:tgtEl>
                                          <p:spTgt spid="25"/>
                                        </p:tgtEl>
                                        <p:attrNameLst>
                                          <p:attrName>ppt_x</p:attrName>
                                        </p:attrNameLst>
                                      </p:cBhvr>
                                      <p:tavLst>
                                        <p:tav tm="0">
                                          <p:val>
                                            <p:strVal val="#ppt_x"/>
                                          </p:val>
                                        </p:tav>
                                        <p:tav tm="100000">
                                          <p:val>
                                            <p:strVal val="#ppt_x"/>
                                          </p:val>
                                        </p:tav>
                                      </p:tavLst>
                                    </p:anim>
                                    <p:anim calcmode="lin" valueType="num">
                                      <p:cBhvr additive="base">
                                        <p:cTn id="45" dur="1000" fill="hold"/>
                                        <p:tgtEl>
                                          <p:spTgt spid="25"/>
                                        </p:tgtEl>
                                        <p:attrNameLst>
                                          <p:attrName>ppt_y</p:attrName>
                                        </p:attrNameLst>
                                      </p:cBhvr>
                                      <p:tavLst>
                                        <p:tav tm="0">
                                          <p:val>
                                            <p:strVal val="1+#ppt_h/2"/>
                                          </p:val>
                                        </p:tav>
                                        <p:tav tm="100000">
                                          <p:val>
                                            <p:strVal val="#ppt_y"/>
                                          </p:val>
                                        </p:tav>
                                      </p:tavLst>
                                    </p:anim>
                                  </p:childTnLst>
                                </p:cTn>
                              </p:par>
                              <p:par>
                                <p:cTn id="46" presetID="10" presetClass="entr" presetSubtype="0" fill="hold" grpId="1" nodeType="withEffect">
                                  <p:stCondLst>
                                    <p:cond delay="0"/>
                                  </p:stCondLst>
                                  <p:childTnLst>
                                    <p:set>
                                      <p:cBhvr>
                                        <p:cTn id="47" dur="1" fill="hold">
                                          <p:stCondLst>
                                            <p:cond delay="0"/>
                                          </p:stCondLst>
                                        </p:cTn>
                                        <p:tgtEl>
                                          <p:spTgt spid="26">
                                            <p:txEl>
                                              <p:pRg st="0" end="0"/>
                                            </p:txEl>
                                          </p:spTgt>
                                        </p:tgtEl>
                                        <p:attrNameLst>
                                          <p:attrName>style.visibility</p:attrName>
                                        </p:attrNameLst>
                                      </p:cBhvr>
                                      <p:to>
                                        <p:strVal val="visible"/>
                                      </p:to>
                                    </p:set>
                                    <p:animEffect transition="in" filter="fade">
                                      <p:cBhvr>
                                        <p:cTn id="48" dur="1000"/>
                                        <p:tgtEl>
                                          <p:spTgt spid="26">
                                            <p:txEl>
                                              <p:pRg st="0" end="0"/>
                                            </p:txEl>
                                          </p:spTgt>
                                        </p:tgtEl>
                                      </p:cBhvr>
                                    </p:animEffect>
                                  </p:childTnLst>
                                </p:cTn>
                              </p:par>
                              <p:par>
                                <p:cTn id="49" presetID="10" presetClass="entr" presetSubtype="0" fill="hold" grpId="1"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childTnLst>
                                </p:cTn>
                              </p:par>
                            </p:childTnLst>
                          </p:cTn>
                        </p:par>
                        <p:par>
                          <p:cTn id="52" fill="hold">
                            <p:stCondLst>
                              <p:cond delay="4250"/>
                            </p:stCondLst>
                            <p:childTnLst>
                              <p:par>
                                <p:cTn id="53" presetID="10" presetClass="entr" presetSubtype="0"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750"/>
                                        <p:tgtEl>
                                          <p:spTgt spid="28"/>
                                        </p:tgtEl>
                                      </p:cBhvr>
                                    </p:animEffect>
                                  </p:childTnLst>
                                </p:cTn>
                              </p:par>
                            </p:childTnLst>
                          </p:cTn>
                        </p:par>
                        <p:par>
                          <p:cTn id="56" fill="hold">
                            <p:stCondLst>
                              <p:cond delay="5000"/>
                            </p:stCondLst>
                            <p:childTnLst>
                              <p:par>
                                <p:cTn id="57" presetID="10" presetClass="entr" presetSubtype="0" fill="hold" grpId="0" nodeType="afterEffect">
                                  <p:stCondLst>
                                    <p:cond delay="25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childTnLst>
                          </p:cTn>
                        </p:par>
                        <p:par>
                          <p:cTn id="60" fill="hold">
                            <p:stCondLst>
                              <p:cond delay="5750"/>
                            </p:stCondLst>
                            <p:childTnLst>
                              <p:par>
                                <p:cTn id="61" presetID="22" presetClass="entr" presetSubtype="8" fill="hold"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left)">
                                      <p:cBhvr>
                                        <p:cTn id="63"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1" grpId="1" animBg="1"/>
      <p:bldP spid="12" grpId="0" build="p">
        <p:tmplLst>
          <p:tmpl lvl="1">
            <p:tnLst>
              <p:par>
                <p:cTn presetID="2" presetClass="entr" presetSubtype="1" decel="10000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 calcmode="lin" valueType="num">
                      <p:cBhvr additive="base">
                        <p:cTn dur="1000" fill="hold"/>
                        <p:tgtEl>
                          <p:spTgt spid="12"/>
                        </p:tgtEl>
                        <p:attrNameLst>
                          <p:attrName>ppt_x</p:attrName>
                        </p:attrNameLst>
                      </p:cBhvr>
                      <p:tavLst>
                        <p:tav tm="0">
                          <p:val>
                            <p:strVal val="#ppt_x"/>
                          </p:val>
                        </p:tav>
                        <p:tav tm="100000">
                          <p:val>
                            <p:strVal val="#ppt_x"/>
                          </p:val>
                        </p:tav>
                      </p:tavLst>
                    </p:anim>
                    <p:anim calcmode="lin" valueType="num">
                      <p:cBhvr additive="base">
                        <p:cTn dur="1000" fill="hold"/>
                        <p:tgtEl>
                          <p:spTgt spid="12"/>
                        </p:tgtEl>
                        <p:attrNameLst>
                          <p:attrName>ppt_y</p:attrName>
                        </p:attrNameLst>
                      </p:cBhvr>
                      <p:tavLst>
                        <p:tav tm="0">
                          <p:val>
                            <p:strVal val="0-#ppt_h/2"/>
                          </p:val>
                        </p:tav>
                        <p:tav tm="100000">
                          <p:val>
                            <p:strVal val="#ppt_y"/>
                          </p:val>
                        </p:tav>
                      </p:tavLst>
                    </p:anim>
                  </p:childTnLst>
                </p:cTn>
              </p:par>
            </p:tnLst>
          </p:tmpl>
        </p:tmplLst>
      </p:bldP>
      <p:bldP spid="12" grpId="1" build="p">
        <p:tmplLst>
          <p:tmpl lvl="1">
            <p:tnLst>
              <p:par>
                <p:cTn presetID="10" presetClass="entr" presetSubtype="0"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1000"/>
                        <p:tgtEl>
                          <p:spTgt spid="12"/>
                        </p:tgtEl>
                      </p:cBhvr>
                    </p:animEffect>
                  </p:childTnLst>
                </p:cTn>
              </p:par>
            </p:tnLst>
          </p:tmpl>
        </p:tmplLst>
      </p:bldP>
      <p:bldP spid="14" grpId="0">
        <p:tmplLst>
          <p:tmpl>
            <p:tnLst>
              <p:par>
                <p:cTn presetID="10" presetClass="entr" presetSubtype="0" fill="hold" nodeType="afterEffect">
                  <p:stCondLst>
                    <p:cond delay="25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23" grpId="0" animBg="1"/>
      <p:bldP spid="25" grpId="0" animBg="1"/>
      <p:bldP spid="25" grpId="1" animBg="1"/>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1000" fill="hold"/>
                        <p:tgtEl>
                          <p:spTgt spid="26"/>
                        </p:tgtEl>
                        <p:attrNameLst>
                          <p:attrName>ppt_x</p:attrName>
                        </p:attrNameLst>
                      </p:cBhvr>
                      <p:tavLst>
                        <p:tav tm="0">
                          <p:val>
                            <p:strVal val="#ppt_x"/>
                          </p:val>
                        </p:tav>
                        <p:tav tm="100000">
                          <p:val>
                            <p:strVal val="#ppt_x"/>
                          </p:val>
                        </p:tav>
                      </p:tavLst>
                    </p:anim>
                    <p:anim calcmode="lin" valueType="num">
                      <p:cBhvr additive="base">
                        <p:cTn dur="1000" fill="hold"/>
                        <p:tgtEl>
                          <p:spTgt spid="26"/>
                        </p:tgtEl>
                        <p:attrNameLst>
                          <p:attrName>ppt_y</p:attrName>
                        </p:attrNameLst>
                      </p:cBhvr>
                      <p:tavLst>
                        <p:tav tm="0">
                          <p:val>
                            <p:strVal val="1+#ppt_h/2"/>
                          </p:val>
                        </p:tav>
                        <p:tav tm="100000">
                          <p:val>
                            <p:strVal val="#ppt_y"/>
                          </p:val>
                        </p:tav>
                      </p:tavLst>
                    </p:anim>
                  </p:childTnLst>
                </p:cTn>
              </p:par>
            </p:tnLst>
          </p:tmpl>
        </p:tmplLst>
      </p:bldP>
      <p:bldP spid="26" grpId="1"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1000"/>
                        <p:tgtEl>
                          <p:spTgt spid="26"/>
                        </p:tgtEl>
                      </p:cBhvr>
                    </p:animEffect>
                  </p:childTnLst>
                </p:cTn>
              </p:par>
            </p:tnLst>
          </p:tmpl>
        </p:tmplLst>
      </p:bldP>
      <p:bldP spid="27" grpId="0">
        <p:tmplLst>
          <p:tmpl>
            <p:tnLst>
              <p:par>
                <p:cTn presetID="10" presetClass="entr" presetSubtype="0" fill="hold" nodeType="afterEffect">
                  <p:stCondLst>
                    <p:cond delay="25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4" grpId="0" animBg="1"/>
      <p:bldP spid="28" grpId="0" animBg="1"/>
    </p:bld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Flow 4">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5" name="Straight Connector 4"/>
          <p:cNvCxnSpPr>
            <a:endCxn id="23" idx="2"/>
          </p:cNvCxnSpPr>
          <p:nvPr userDrawn="1"/>
        </p:nvCxnSpPr>
        <p:spPr>
          <a:xfrm>
            <a:off x="0" y="3428471"/>
            <a:ext cx="6025284"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Oval 22"/>
          <p:cNvSpPr/>
          <p:nvPr userDrawn="1"/>
        </p:nvSpPr>
        <p:spPr>
          <a:xfrm>
            <a:off x="6025284" y="3354568"/>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Freeform: Shape 24"/>
          <p:cNvSpPr/>
          <p:nvPr userDrawn="1"/>
        </p:nvSpPr>
        <p:spPr>
          <a:xfrm>
            <a:off x="4850500" y="3621586"/>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6" name="Text Placeholder 5"/>
          <p:cNvSpPr>
            <a:spLocks noGrp="1"/>
          </p:cNvSpPr>
          <p:nvPr>
            <p:ph type="body" sz="quarter" idx="17" hasCustomPrompt="1"/>
          </p:nvPr>
        </p:nvSpPr>
        <p:spPr>
          <a:xfrm>
            <a:off x="4942592" y="3856605"/>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cxnSp>
        <p:nvCxnSpPr>
          <p:cNvPr id="30" name="Straight Connector 29"/>
          <p:cNvCxnSpPr>
            <a:stCxn id="23" idx="6"/>
          </p:cNvCxnSpPr>
          <p:nvPr userDrawn="1"/>
        </p:nvCxnSpPr>
        <p:spPr>
          <a:xfrm>
            <a:off x="6173066" y="3428471"/>
            <a:ext cx="6018934" cy="13289"/>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8" name="Picture Placeholder 6"/>
          <p:cNvSpPr>
            <a:spLocks noGrp="1"/>
          </p:cNvSpPr>
          <p:nvPr>
            <p:ph type="pic" sz="quarter" idx="19"/>
          </p:nvPr>
        </p:nvSpPr>
        <p:spPr>
          <a:xfrm>
            <a:off x="935567" y="932536"/>
            <a:ext cx="10320867" cy="2325721"/>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19" name="Text Placeholder 5"/>
          <p:cNvSpPr>
            <a:spLocks noGrp="1"/>
          </p:cNvSpPr>
          <p:nvPr>
            <p:ph type="body" sz="quarter" idx="20" hasCustomPrompt="1"/>
          </p:nvPr>
        </p:nvSpPr>
        <p:spPr>
          <a:xfrm>
            <a:off x="7698057" y="3621586"/>
            <a:ext cx="3558377" cy="2303879"/>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4064419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2" presetClass="entr" presetSubtype="4" decel="100000" fill="hold" grpId="0" nodeType="withEffect">
                                  <p:stCondLst>
                                    <p:cond delay="0"/>
                                  </p:stCondLst>
                                  <p:childTnLst>
                                    <p:set>
                                      <p:cBhvr>
                                        <p:cTn id="9" dur="1" fill="hold">
                                          <p:stCondLst>
                                            <p:cond delay="0"/>
                                          </p:stCondLst>
                                        </p:cTn>
                                        <p:tgtEl>
                                          <p:spTgt spid="26">
                                            <p:txEl>
                                              <p:pRg st="0" end="0"/>
                                            </p:txEl>
                                          </p:spTgt>
                                        </p:tgtEl>
                                        <p:attrNameLst>
                                          <p:attrName>style.visibility</p:attrName>
                                        </p:attrNameLst>
                                      </p:cBhvr>
                                      <p:to>
                                        <p:strVal val="visible"/>
                                      </p:to>
                                    </p:set>
                                    <p:anim calcmode="lin" valueType="num">
                                      <p:cBhvr additive="base">
                                        <p:cTn id="10"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2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decel="10000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additive="base">
                                        <p:cTn id="14" dur="1000" fill="hold"/>
                                        <p:tgtEl>
                                          <p:spTgt spid="25"/>
                                        </p:tgtEl>
                                        <p:attrNameLst>
                                          <p:attrName>ppt_x</p:attrName>
                                        </p:attrNameLst>
                                      </p:cBhvr>
                                      <p:tavLst>
                                        <p:tav tm="0">
                                          <p:val>
                                            <p:strVal val="#ppt_x"/>
                                          </p:val>
                                        </p:tav>
                                        <p:tav tm="100000">
                                          <p:val>
                                            <p:strVal val="#ppt_x"/>
                                          </p:val>
                                        </p:tav>
                                      </p:tavLst>
                                    </p:anim>
                                    <p:anim calcmode="lin" valueType="num">
                                      <p:cBhvr additive="base">
                                        <p:cTn id="15" dur="1000" fill="hold"/>
                                        <p:tgtEl>
                                          <p:spTgt spid="25"/>
                                        </p:tgtEl>
                                        <p:attrNameLst>
                                          <p:attrName>ppt_y</p:attrName>
                                        </p:attrNameLst>
                                      </p:cBhvr>
                                      <p:tavLst>
                                        <p:tav tm="0">
                                          <p:val>
                                            <p:strVal val="1+#ppt_h/2"/>
                                          </p:val>
                                        </p:tav>
                                        <p:tav tm="100000">
                                          <p:val>
                                            <p:strVal val="#ppt_y"/>
                                          </p:val>
                                        </p:tav>
                                      </p:tavLst>
                                    </p:anim>
                                  </p:childTnLst>
                                </p:cTn>
                              </p:par>
                              <p:par>
                                <p:cTn id="16" presetID="10" presetClass="entr" presetSubtype="0" fill="hold" grpId="1" nodeType="withEffect">
                                  <p:stCondLst>
                                    <p:cond delay="0"/>
                                  </p:stCondLst>
                                  <p:childTnLst>
                                    <p:set>
                                      <p:cBhvr>
                                        <p:cTn id="17" dur="1" fill="hold">
                                          <p:stCondLst>
                                            <p:cond delay="0"/>
                                          </p:stCondLst>
                                        </p:cTn>
                                        <p:tgtEl>
                                          <p:spTgt spid="26">
                                            <p:txEl>
                                              <p:pRg st="0" end="0"/>
                                            </p:txEl>
                                          </p:spTgt>
                                        </p:tgtEl>
                                        <p:attrNameLst>
                                          <p:attrName>style.visibility</p:attrName>
                                        </p:attrNameLst>
                                      </p:cBhvr>
                                      <p:to>
                                        <p:strVal val="visible"/>
                                      </p:to>
                                    </p:set>
                                    <p:animEffect transition="in" filter="fade">
                                      <p:cBhvr>
                                        <p:cTn id="18" dur="1000"/>
                                        <p:tgtEl>
                                          <p:spTgt spid="26">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750"/>
                                        <p:tgtEl>
                                          <p:spTgt spid="28"/>
                                        </p:tgtEl>
                                      </p:cBhvr>
                                    </p:animEffect>
                                  </p:childTnLst>
                                </p:cTn>
                              </p:par>
                            </p:childTnLst>
                          </p:cTn>
                        </p:par>
                        <p:par>
                          <p:cTn id="26" fill="hold">
                            <p:stCondLst>
                              <p:cond delay="175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childTnLst>
                          </p:cTn>
                        </p:par>
                        <p:par>
                          <p:cTn id="30" fill="hold">
                            <p:stCondLst>
                              <p:cond delay="2250"/>
                            </p:stCondLst>
                            <p:childTnLst>
                              <p:par>
                                <p:cTn id="31" presetID="22" presetClass="entr" presetSubtype="8" fill="hold"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wipe(left)">
                                      <p:cBhvr>
                                        <p:cTn id="33"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5" grpId="1" animBg="1"/>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1000" fill="hold"/>
                        <p:tgtEl>
                          <p:spTgt spid="26"/>
                        </p:tgtEl>
                        <p:attrNameLst>
                          <p:attrName>ppt_x</p:attrName>
                        </p:attrNameLst>
                      </p:cBhvr>
                      <p:tavLst>
                        <p:tav tm="0">
                          <p:val>
                            <p:strVal val="#ppt_x"/>
                          </p:val>
                        </p:tav>
                        <p:tav tm="100000">
                          <p:val>
                            <p:strVal val="#ppt_x"/>
                          </p:val>
                        </p:tav>
                      </p:tavLst>
                    </p:anim>
                    <p:anim calcmode="lin" valueType="num">
                      <p:cBhvr additive="base">
                        <p:cTn dur="1000" fill="hold"/>
                        <p:tgtEl>
                          <p:spTgt spid="26"/>
                        </p:tgtEl>
                        <p:attrNameLst>
                          <p:attrName>ppt_y</p:attrName>
                        </p:attrNameLst>
                      </p:cBhvr>
                      <p:tavLst>
                        <p:tav tm="0">
                          <p:val>
                            <p:strVal val="1+#ppt_h/2"/>
                          </p:val>
                        </p:tav>
                        <p:tav tm="100000">
                          <p:val>
                            <p:strVal val="#ppt_y"/>
                          </p:val>
                        </p:tav>
                      </p:tavLst>
                    </p:anim>
                  </p:childTnLst>
                </p:cTn>
              </p:par>
            </p:tnLst>
          </p:tmpl>
        </p:tmplLst>
      </p:bldP>
      <p:bldP spid="26" grpId="1"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1000"/>
                        <p:tgtEl>
                          <p:spTgt spid="26"/>
                        </p:tgtEl>
                      </p:cBhvr>
                    </p:animEffect>
                  </p:childTnLst>
                </p:cTn>
              </p:par>
            </p:tnLst>
          </p:tmpl>
        </p:tmplLst>
      </p:bldP>
      <p:bldP spid="28" grpId="0" animBg="1"/>
      <p:bldP spid="19" grpId="0">
        <p:tmplLst>
          <p:tmpl>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Flow 5">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5" name="Straight Connector 4"/>
          <p:cNvCxnSpPr/>
          <p:nvPr userDrawn="1"/>
        </p:nvCxnSpPr>
        <p:spPr>
          <a:xfrm>
            <a:off x="0" y="3428471"/>
            <a:ext cx="6025284"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Diamond 22"/>
          <p:cNvSpPr/>
          <p:nvPr userDrawn="1"/>
        </p:nvSpPr>
        <p:spPr>
          <a:xfrm>
            <a:off x="6025284" y="3354568"/>
            <a:ext cx="147782" cy="147805"/>
          </a:xfrm>
          <a:prstGeom prst="diamon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5" name="Freeform: Shape 24"/>
          <p:cNvSpPr/>
          <p:nvPr userDrawn="1"/>
        </p:nvSpPr>
        <p:spPr>
          <a:xfrm>
            <a:off x="4853387" y="3621586"/>
            <a:ext cx="2478877" cy="739077"/>
          </a:xfrm>
          <a:custGeom>
            <a:avLst/>
            <a:gdLst>
              <a:gd name="connsiteX0" fmla="*/ 3718316 w 3718316"/>
              <a:gd name="connsiteY0" fmla="*/ 1108444 h 1108444"/>
              <a:gd name="connsiteX1" fmla="*/ 0 w 3718316"/>
              <a:gd name="connsiteY1" fmla="*/ 1108444 h 1108444"/>
              <a:gd name="connsiteX2" fmla="*/ 0 w 3718316"/>
              <a:gd name="connsiteY2" fmla="*/ 202304 h 1108444"/>
              <a:gd name="connsiteX3" fmla="*/ 1751347 w 3718316"/>
              <a:gd name="connsiteY3" fmla="*/ 202304 h 1108444"/>
              <a:gd name="connsiteX4" fmla="*/ 1868683 w 3718316"/>
              <a:gd name="connsiteY4" fmla="*/ 0 h 1108444"/>
              <a:gd name="connsiteX5" fmla="*/ 1986019 w 3718316"/>
              <a:gd name="connsiteY5" fmla="*/ 202304 h 1108444"/>
              <a:gd name="connsiteX6" fmla="*/ 3718316 w 3718316"/>
              <a:gd name="connsiteY6" fmla="*/ 202304 h 110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8316" h="1108444">
                <a:moveTo>
                  <a:pt x="3718316" y="1108444"/>
                </a:moveTo>
                <a:lnTo>
                  <a:pt x="0" y="1108444"/>
                </a:lnTo>
                <a:lnTo>
                  <a:pt x="0" y="202304"/>
                </a:lnTo>
                <a:lnTo>
                  <a:pt x="1751347" y="202304"/>
                </a:lnTo>
                <a:lnTo>
                  <a:pt x="1868683" y="0"/>
                </a:lnTo>
                <a:lnTo>
                  <a:pt x="1986019" y="202304"/>
                </a:lnTo>
                <a:lnTo>
                  <a:pt x="3718316" y="20230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6" name="Text Placeholder 5"/>
          <p:cNvSpPr>
            <a:spLocks noGrp="1"/>
          </p:cNvSpPr>
          <p:nvPr>
            <p:ph type="body" sz="quarter" idx="17" hasCustomPrompt="1"/>
          </p:nvPr>
        </p:nvSpPr>
        <p:spPr>
          <a:xfrm>
            <a:off x="4945478" y="3856605"/>
            <a:ext cx="2288345" cy="407746"/>
          </a:xfrm>
        </p:spPr>
        <p:txBody>
          <a:bodyPr numCol="1" anchor="ctr">
            <a:normAutofit/>
          </a:bodyPr>
          <a:lstStyle>
            <a:lvl1pPr marL="0" indent="0" algn="ctr">
              <a:lnSpc>
                <a:spcPct val="100000"/>
              </a:lnSpc>
              <a:spcBef>
                <a:spcPts val="0"/>
              </a:spcBef>
              <a:buFontTx/>
              <a:buNone/>
              <a:defRPr sz="1867">
                <a:solidFill>
                  <a:schemeClr val="bg1"/>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cxnSp>
        <p:nvCxnSpPr>
          <p:cNvPr id="30" name="Straight Connector 29"/>
          <p:cNvCxnSpPr/>
          <p:nvPr userDrawn="1"/>
        </p:nvCxnSpPr>
        <p:spPr>
          <a:xfrm>
            <a:off x="6173066" y="3428471"/>
            <a:ext cx="6018934" cy="13289"/>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9" name="Text Placeholder 5"/>
          <p:cNvSpPr>
            <a:spLocks noGrp="1"/>
          </p:cNvSpPr>
          <p:nvPr>
            <p:ph type="body" sz="quarter" idx="20" hasCustomPrompt="1"/>
          </p:nvPr>
        </p:nvSpPr>
        <p:spPr>
          <a:xfrm>
            <a:off x="4853388" y="4471090"/>
            <a:ext cx="2478877" cy="1454375"/>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cxnSp>
        <p:nvCxnSpPr>
          <p:cNvPr id="11" name="Straight Connector 10"/>
          <p:cNvCxnSpPr>
            <a:stCxn id="23" idx="0"/>
          </p:cNvCxnSpPr>
          <p:nvPr userDrawn="1"/>
        </p:nvCxnSpPr>
        <p:spPr>
          <a:xfrm flipH="1" flipV="1">
            <a:off x="6096001" y="0"/>
            <a:ext cx="3175" cy="3354568"/>
          </a:xfrm>
          <a:prstGeom prst="line">
            <a:avLst/>
          </a:prstGeom>
          <a:ln w="12700">
            <a:solidFill>
              <a:schemeClr val="accent5"/>
            </a:solidFill>
            <a:prstDash val="dash"/>
          </a:ln>
        </p:spPr>
        <p:style>
          <a:lnRef idx="1">
            <a:schemeClr val="accent1"/>
          </a:lnRef>
          <a:fillRef idx="0">
            <a:schemeClr val="accent1"/>
          </a:fillRef>
          <a:effectRef idx="0">
            <a:schemeClr val="accent1"/>
          </a:effectRef>
          <a:fontRef idx="minor">
            <a:schemeClr val="tx1"/>
          </a:fontRef>
        </p:style>
      </p:cxnSp>
      <p:sp>
        <p:nvSpPr>
          <p:cNvPr id="14" name="Text Placeholder 5"/>
          <p:cNvSpPr>
            <a:spLocks noGrp="1"/>
          </p:cNvSpPr>
          <p:nvPr>
            <p:ph type="body" sz="quarter" idx="16" hasCustomPrompt="1"/>
          </p:nvPr>
        </p:nvSpPr>
        <p:spPr>
          <a:xfrm>
            <a:off x="4378743" y="932536"/>
            <a:ext cx="1643367" cy="379671"/>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
        <p:nvSpPr>
          <p:cNvPr id="15" name="Text Placeholder 5"/>
          <p:cNvSpPr>
            <a:spLocks noGrp="1"/>
          </p:cNvSpPr>
          <p:nvPr>
            <p:ph type="body" sz="quarter" idx="21" hasCustomPrompt="1"/>
          </p:nvPr>
        </p:nvSpPr>
        <p:spPr>
          <a:xfrm>
            <a:off x="6169892" y="950097"/>
            <a:ext cx="4007042" cy="362110"/>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
        <p:nvSpPr>
          <p:cNvPr id="16" name="Text Placeholder 5"/>
          <p:cNvSpPr>
            <a:spLocks noGrp="1"/>
          </p:cNvSpPr>
          <p:nvPr>
            <p:ph type="body" sz="quarter" idx="22" hasCustomPrompt="1"/>
          </p:nvPr>
        </p:nvSpPr>
        <p:spPr>
          <a:xfrm>
            <a:off x="9613067" y="2974897"/>
            <a:ext cx="1643367" cy="379671"/>
          </a:xfrm>
        </p:spPr>
        <p:txBody>
          <a:bodyPr anchor="ctr">
            <a:normAutofit/>
          </a:bodyPr>
          <a:lstStyle>
            <a:lvl1pPr marL="0" indent="0" algn="r">
              <a:lnSpc>
                <a:spcPct val="100000"/>
              </a:lnSpc>
              <a:spcBef>
                <a:spcPts val="0"/>
              </a:spcBef>
              <a:buFontTx/>
              <a:buNone/>
              <a:defRPr sz="1867">
                <a:solidFill>
                  <a:schemeClr val="tx2"/>
                </a:solidFill>
                <a:latin typeface="+mj-lt"/>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Word</a:t>
            </a:r>
            <a:endParaRPr kumimoji="1" lang="ja-JP" altLang="en-US" dirty="0"/>
          </a:p>
        </p:txBody>
      </p:sp>
    </p:spTree>
    <p:extLst>
      <p:ext uri="{BB962C8B-B14F-4D97-AF65-F5344CB8AC3E}">
        <p14:creationId xmlns:p14="http://schemas.microsoft.com/office/powerpoint/2010/main" val="414183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2" presetClass="entr" presetSubtype="4" decel="100000" fill="hold" grpId="0" nodeType="withEffect">
                                  <p:stCondLst>
                                    <p:cond delay="0"/>
                                  </p:stCondLst>
                                  <p:childTnLst>
                                    <p:set>
                                      <p:cBhvr>
                                        <p:cTn id="9" dur="1" fill="hold">
                                          <p:stCondLst>
                                            <p:cond delay="0"/>
                                          </p:stCondLst>
                                        </p:cTn>
                                        <p:tgtEl>
                                          <p:spTgt spid="26">
                                            <p:txEl>
                                              <p:pRg st="0" end="0"/>
                                            </p:txEl>
                                          </p:spTgt>
                                        </p:tgtEl>
                                        <p:attrNameLst>
                                          <p:attrName>style.visibility</p:attrName>
                                        </p:attrNameLst>
                                      </p:cBhvr>
                                      <p:to>
                                        <p:strVal val="visible"/>
                                      </p:to>
                                    </p:set>
                                    <p:anim calcmode="lin" valueType="num">
                                      <p:cBhvr additive="base">
                                        <p:cTn id="10"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2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decel="10000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 calcmode="lin" valueType="num">
                                      <p:cBhvr additive="base">
                                        <p:cTn id="14" dur="1000" fill="hold"/>
                                        <p:tgtEl>
                                          <p:spTgt spid="25"/>
                                        </p:tgtEl>
                                        <p:attrNameLst>
                                          <p:attrName>ppt_x</p:attrName>
                                        </p:attrNameLst>
                                      </p:cBhvr>
                                      <p:tavLst>
                                        <p:tav tm="0">
                                          <p:val>
                                            <p:strVal val="#ppt_x"/>
                                          </p:val>
                                        </p:tav>
                                        <p:tav tm="100000">
                                          <p:val>
                                            <p:strVal val="#ppt_x"/>
                                          </p:val>
                                        </p:tav>
                                      </p:tavLst>
                                    </p:anim>
                                    <p:anim calcmode="lin" valueType="num">
                                      <p:cBhvr additive="base">
                                        <p:cTn id="15" dur="1000" fill="hold"/>
                                        <p:tgtEl>
                                          <p:spTgt spid="25"/>
                                        </p:tgtEl>
                                        <p:attrNameLst>
                                          <p:attrName>ppt_y</p:attrName>
                                        </p:attrNameLst>
                                      </p:cBhvr>
                                      <p:tavLst>
                                        <p:tav tm="0">
                                          <p:val>
                                            <p:strVal val="1+#ppt_h/2"/>
                                          </p:val>
                                        </p:tav>
                                        <p:tav tm="100000">
                                          <p:val>
                                            <p:strVal val="#ppt_y"/>
                                          </p:val>
                                        </p:tav>
                                      </p:tavLst>
                                    </p:anim>
                                  </p:childTnLst>
                                </p:cTn>
                              </p:par>
                              <p:par>
                                <p:cTn id="16" presetID="10" presetClass="entr" presetSubtype="0" fill="hold" grpId="1" nodeType="withEffect">
                                  <p:stCondLst>
                                    <p:cond delay="0"/>
                                  </p:stCondLst>
                                  <p:childTnLst>
                                    <p:set>
                                      <p:cBhvr>
                                        <p:cTn id="17" dur="1" fill="hold">
                                          <p:stCondLst>
                                            <p:cond delay="0"/>
                                          </p:stCondLst>
                                        </p:cTn>
                                        <p:tgtEl>
                                          <p:spTgt spid="26">
                                            <p:txEl>
                                              <p:pRg st="0" end="0"/>
                                            </p:txEl>
                                          </p:spTgt>
                                        </p:tgtEl>
                                        <p:attrNameLst>
                                          <p:attrName>style.visibility</p:attrName>
                                        </p:attrNameLst>
                                      </p:cBhvr>
                                      <p:to>
                                        <p:strVal val="visible"/>
                                      </p:to>
                                    </p:set>
                                    <p:animEffect transition="in" filter="fade">
                                      <p:cBhvr>
                                        <p:cTn id="18" dur="1000"/>
                                        <p:tgtEl>
                                          <p:spTgt spid="26">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par>
                          <p:cTn id="26" fill="hold">
                            <p:stCondLst>
                              <p:cond delay="1500"/>
                            </p:stCondLst>
                            <p:childTnLst>
                              <p:par>
                                <p:cTn id="27" presetID="22" presetClass="entr" presetSubtype="4"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750"/>
                                        <p:tgtEl>
                                          <p:spTgt spid="11"/>
                                        </p:tgtEl>
                                      </p:cBhvr>
                                    </p:animEffect>
                                  </p:childTnLst>
                                </p:cTn>
                              </p:par>
                            </p:childTnLst>
                          </p:cTn>
                        </p:par>
                        <p:par>
                          <p:cTn id="30" fill="hold">
                            <p:stCondLst>
                              <p:cond delay="2250"/>
                            </p:stCondLst>
                            <p:childTnLst>
                              <p:par>
                                <p:cTn id="31" presetID="10" presetClass="entr" presetSubtype="0" fill="hold" grpId="0" nodeType="after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animEffect transition="in" filter="fade">
                                      <p:cBhvr>
                                        <p:cTn id="33" dur="500"/>
                                        <p:tgtEl>
                                          <p:spTgt spid="14">
                                            <p:txEl>
                                              <p:pRg st="0" end="0"/>
                                            </p:txEl>
                                          </p:spTgt>
                                        </p:tgtEl>
                                      </p:cBhvr>
                                    </p:animEffect>
                                  </p:childTnLst>
                                </p:cTn>
                              </p:par>
                            </p:childTnLst>
                          </p:cTn>
                        </p:par>
                        <p:par>
                          <p:cTn id="34" fill="hold">
                            <p:stCondLst>
                              <p:cond delay="2750"/>
                            </p:stCondLst>
                            <p:childTnLst>
                              <p:par>
                                <p:cTn id="35" presetID="10" presetClass="entr" presetSubtype="0"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par>
                          <p:cTn id="38" fill="hold">
                            <p:stCondLst>
                              <p:cond delay="3250"/>
                            </p:stCondLst>
                            <p:childTnLst>
                              <p:par>
                                <p:cTn id="39" presetID="22" presetClass="entr" presetSubtype="8" fill="hold" nodeType="afterEffect">
                                  <p:stCondLst>
                                    <p:cond delay="250"/>
                                  </p:stCondLst>
                                  <p:childTnLst>
                                    <p:set>
                                      <p:cBhvr>
                                        <p:cTn id="40" dur="1" fill="hold">
                                          <p:stCondLst>
                                            <p:cond delay="0"/>
                                          </p:stCondLst>
                                        </p:cTn>
                                        <p:tgtEl>
                                          <p:spTgt spid="30"/>
                                        </p:tgtEl>
                                        <p:attrNameLst>
                                          <p:attrName>style.visibility</p:attrName>
                                        </p:attrNameLst>
                                      </p:cBhvr>
                                      <p:to>
                                        <p:strVal val="visible"/>
                                      </p:to>
                                    </p:set>
                                    <p:animEffect transition="in" filter="wipe(left)">
                                      <p:cBhvr>
                                        <p:cTn id="41" dur="750"/>
                                        <p:tgtEl>
                                          <p:spTgt spid="30"/>
                                        </p:tgtEl>
                                      </p:cBhvr>
                                    </p:animEffect>
                                  </p:childTnLst>
                                </p:cTn>
                              </p:par>
                            </p:childTnLst>
                          </p:cTn>
                        </p:par>
                        <p:par>
                          <p:cTn id="42" fill="hold">
                            <p:stCondLst>
                              <p:cond delay="4250"/>
                            </p:stCondLst>
                            <p:childTnLst>
                              <p:par>
                                <p:cTn id="43" presetID="10" presetClass="entr" presetSubtype="0" fill="hold" grpId="0" nodeType="afterEffect">
                                  <p:stCondLst>
                                    <p:cond delay="0"/>
                                  </p:stCondLst>
                                  <p:childTnLst>
                                    <p:set>
                                      <p:cBhvr>
                                        <p:cTn id="44" dur="1" fill="hold">
                                          <p:stCondLst>
                                            <p:cond delay="0"/>
                                          </p:stCondLst>
                                        </p:cTn>
                                        <p:tgtEl>
                                          <p:spTgt spid="16">
                                            <p:txEl>
                                              <p:pRg st="0" end="0"/>
                                            </p:txEl>
                                          </p:spTgt>
                                        </p:tgtEl>
                                        <p:attrNameLst>
                                          <p:attrName>style.visibility</p:attrName>
                                        </p:attrNameLst>
                                      </p:cBhvr>
                                      <p:to>
                                        <p:strVal val="visible"/>
                                      </p:to>
                                    </p:set>
                                    <p:animEffect transition="in" filter="fade">
                                      <p:cBhvr>
                                        <p:cTn id="45"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5" grpId="1" animBg="1"/>
      <p:bldP spid="26" grpId="0" build="p">
        <p:tmplLst>
          <p:tmpl lvl="1">
            <p:tnLst>
              <p:par>
                <p:cTn presetID="2" presetClass="entr" presetSubtype="4" decel="10000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1000" fill="hold"/>
                        <p:tgtEl>
                          <p:spTgt spid="26"/>
                        </p:tgtEl>
                        <p:attrNameLst>
                          <p:attrName>ppt_x</p:attrName>
                        </p:attrNameLst>
                      </p:cBhvr>
                      <p:tavLst>
                        <p:tav tm="0">
                          <p:val>
                            <p:strVal val="#ppt_x"/>
                          </p:val>
                        </p:tav>
                        <p:tav tm="100000">
                          <p:val>
                            <p:strVal val="#ppt_x"/>
                          </p:val>
                        </p:tav>
                      </p:tavLst>
                    </p:anim>
                    <p:anim calcmode="lin" valueType="num">
                      <p:cBhvr additive="base">
                        <p:cTn dur="1000" fill="hold"/>
                        <p:tgtEl>
                          <p:spTgt spid="26"/>
                        </p:tgtEl>
                        <p:attrNameLst>
                          <p:attrName>ppt_y</p:attrName>
                        </p:attrNameLst>
                      </p:cBhvr>
                      <p:tavLst>
                        <p:tav tm="0">
                          <p:val>
                            <p:strVal val="1+#ppt_h/2"/>
                          </p:val>
                        </p:tav>
                        <p:tav tm="100000">
                          <p:val>
                            <p:strVal val="#ppt_y"/>
                          </p:val>
                        </p:tav>
                      </p:tavLst>
                    </p:anim>
                  </p:childTnLst>
                </p:cTn>
              </p:par>
            </p:tnLst>
          </p:tmpl>
        </p:tmplLst>
      </p:bldP>
      <p:bldP spid="26" grpId="1" build="p">
        <p:tmplLst>
          <p:tmpl lvl="1">
            <p:tnLst>
              <p:par>
                <p:cTn presetID="10" presetClass="entr" presetSubtype="0" fill="hold" nodeType="with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1000"/>
                        <p:tgtEl>
                          <p:spTgt spid="26"/>
                        </p:tgtEl>
                      </p:cBhvr>
                    </p:animEffect>
                  </p:childTnLst>
                </p:cTn>
              </p:par>
            </p:tnLst>
          </p:tmpl>
        </p:tmplLst>
      </p:bldP>
      <p:bldP spid="19" grpId="0">
        <p:tmplLst>
          <p:tmpl>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p:tmplLst>
          <p:tmpl>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Flow end">
    <p:spTree>
      <p:nvGrpSpPr>
        <p:cNvPr id="1" name=""/>
        <p:cNvGrpSpPr/>
        <p:nvPr/>
      </p:nvGrpSpPr>
      <p:grpSpPr>
        <a:xfrm>
          <a:off x="0" y="0"/>
          <a:ext cx="0" cy="0"/>
          <a:chOff x="0" y="0"/>
          <a:chExt cx="0" cy="0"/>
        </a:xfrm>
      </p:grpSpPr>
      <p:sp>
        <p:nvSpPr>
          <p:cNvPr id="17" name="Picture Placeholder 6"/>
          <p:cNvSpPr>
            <a:spLocks noGrp="1"/>
          </p:cNvSpPr>
          <p:nvPr>
            <p:ph type="pic" sz="quarter" idx="15"/>
          </p:nvPr>
        </p:nvSpPr>
        <p:spPr>
          <a:xfrm>
            <a:off x="6096000" y="932536"/>
            <a:ext cx="5160433" cy="4992928"/>
          </a:xfrm>
          <a:solidFill>
            <a:schemeClr val="accent5">
              <a:lumMod val="40000"/>
              <a:lumOff val="60000"/>
            </a:schemeClr>
          </a:solidFill>
        </p:spPr>
        <p:txBody>
          <a:bodyPr/>
          <a:lstStyle>
            <a:lvl1pPr marL="0" marR="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lvl1pPr>
          </a:lstStyle>
          <a:p>
            <a:pPr marL="0" marR="0" lvl="0" indent="0" algn="l" defTabSz="914324" rtl="0" eaLnBrk="1" fontAlgn="auto" latinLnBrk="0" hangingPunct="1">
              <a:lnSpc>
                <a:spcPct val="160000"/>
              </a:lnSpc>
              <a:spcBef>
                <a:spcPts val="0"/>
              </a:spcBef>
              <a:spcAft>
                <a:spcPts val="0"/>
              </a:spcAft>
              <a:buClrTx/>
              <a:buSzTx/>
              <a:buFont typeface="Arial" panose="020B0604020202020204" pitchFamily="34" charset="0"/>
              <a:buNone/>
              <a:tabLst/>
              <a:defRPr/>
            </a:pPr>
            <a:r>
              <a:rPr kumimoji="1" lang="en-US" altLang="ja-JP" dirty="0"/>
              <a:t>Click icon to add picture</a:t>
            </a:r>
            <a:endParaRPr kumimoji="1" lang="ja-JP" altLang="en-US" dirty="0"/>
          </a:p>
        </p:txBody>
      </p:sp>
      <p:sp>
        <p:nvSpPr>
          <p:cNvPr id="3" name="Footer Placeholder 2"/>
          <p:cNvSpPr>
            <a:spLocks noGrp="1"/>
          </p:cNvSpPr>
          <p:nvPr>
            <p:ph type="ftr" sz="quarter" idx="10"/>
          </p:nvPr>
        </p:nvSpPr>
        <p:spPr>
          <a:xfrm>
            <a:off x="4038600" y="6356351"/>
            <a:ext cx="4114800" cy="365125"/>
          </a:xfrm>
          <a:prstGeom prst="rect">
            <a:avLst/>
          </a:prstGeom>
        </p:spPr>
        <p:txBody>
          <a:bodyPr/>
          <a:lstStyle/>
          <a:p>
            <a:r>
              <a:rPr kumimoji="1" lang="en-US" altLang="ja-JP" dirty="0"/>
              <a:t>Copyright © 2023 Self Transcendence Co., Ltd. All Right Reserved.</a:t>
            </a:r>
            <a:endParaRPr kumimoji="1" lang="ja-JP" altLang="en-US" dirty="0"/>
          </a:p>
        </p:txBody>
      </p:sp>
      <p:sp>
        <p:nvSpPr>
          <p:cNvPr id="4" name="Slide Number Placeholder 3"/>
          <p:cNvSpPr>
            <a:spLocks noGrp="1"/>
          </p:cNvSpPr>
          <p:nvPr>
            <p:ph type="sldNum" sz="quarter" idx="11"/>
          </p:nvPr>
        </p:nvSpPr>
        <p:spPr>
          <a:xfrm>
            <a:off x="8610600" y="6356351"/>
            <a:ext cx="2743200" cy="365125"/>
          </a:xfrm>
          <a:prstGeom prst="rect">
            <a:avLst/>
          </a:prstGeom>
        </p:spPr>
        <p:txBody>
          <a:bodyPr/>
          <a:lstStyle/>
          <a:p>
            <a:fld id="{B54AD89C-DF1E-4948-B597-5DD47B34A9CA}" type="slidenum">
              <a:rPr kumimoji="1" lang="ja-JP" altLang="en-US" smtClean="0"/>
              <a:pPr/>
              <a:t>‹#›</a:t>
            </a:fld>
            <a:endParaRPr kumimoji="1" lang="ja-JP" altLang="en-US" dirty="0"/>
          </a:p>
        </p:txBody>
      </p:sp>
      <p:cxnSp>
        <p:nvCxnSpPr>
          <p:cNvPr id="13" name="Straight Connector 12"/>
          <p:cNvCxnSpPr>
            <a:endCxn id="14" idx="2"/>
          </p:cNvCxnSpPr>
          <p:nvPr userDrawn="1"/>
        </p:nvCxnSpPr>
        <p:spPr>
          <a:xfrm>
            <a:off x="0" y="3428471"/>
            <a:ext cx="5635061" cy="529"/>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Oval 13"/>
          <p:cNvSpPr/>
          <p:nvPr userDrawn="1"/>
        </p:nvSpPr>
        <p:spPr>
          <a:xfrm>
            <a:off x="5635062" y="3355097"/>
            <a:ext cx="147782" cy="14780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kumimoji="1" lang="ja-JP" altLang="en-US" sz="933"/>
          </a:p>
        </p:txBody>
      </p:sp>
      <p:sp>
        <p:nvSpPr>
          <p:cNvPr id="23" name="Title 1"/>
          <p:cNvSpPr>
            <a:spLocks noGrp="1"/>
          </p:cNvSpPr>
          <p:nvPr>
            <p:ph type="title" hasCustomPrompt="1"/>
          </p:nvPr>
        </p:nvSpPr>
        <p:spPr>
          <a:xfrm>
            <a:off x="935568" y="932537"/>
            <a:ext cx="3407833" cy="2432655"/>
          </a:xfrm>
        </p:spPr>
        <p:txBody>
          <a:bodyPr anchor="b"/>
          <a:lstStyle>
            <a:lvl1pPr algn="l">
              <a:defRPr/>
            </a:lvl1pPr>
          </a:lstStyle>
          <a:p>
            <a:r>
              <a:rPr kumimoji="1" lang="en-US" altLang="ja-JP" dirty="0"/>
              <a:t>Slide title</a:t>
            </a:r>
            <a:br>
              <a:rPr kumimoji="1" lang="en-US" altLang="ja-JP" dirty="0"/>
            </a:br>
            <a:r>
              <a:rPr kumimoji="1" lang="en-US" altLang="ja-JP" dirty="0"/>
              <a:t>goes here</a:t>
            </a:r>
            <a:endParaRPr kumimoji="1" lang="ja-JP" altLang="en-US" dirty="0"/>
          </a:p>
        </p:txBody>
      </p:sp>
      <p:sp>
        <p:nvSpPr>
          <p:cNvPr id="24" name="Text Placeholder 5"/>
          <p:cNvSpPr>
            <a:spLocks noGrp="1"/>
          </p:cNvSpPr>
          <p:nvPr>
            <p:ph type="body" sz="quarter" idx="12" hasCustomPrompt="1"/>
          </p:nvPr>
        </p:nvSpPr>
        <p:spPr>
          <a:xfrm>
            <a:off x="948267" y="3574543"/>
            <a:ext cx="3395133" cy="2015378"/>
          </a:xfrm>
        </p:spPr>
        <p:txBody>
          <a:bodyPr anchor="t"/>
          <a:lstStyle>
            <a:lvl1pPr marL="0" indent="0" algn="just">
              <a:spcBef>
                <a:spcPts val="0"/>
              </a:spcBef>
              <a:buFontTx/>
              <a:buNone/>
              <a:defRPr/>
            </a:lvl1pPr>
            <a:lvl2pPr marL="457162" indent="0">
              <a:buNone/>
              <a:defRPr sz="1200"/>
            </a:lvl2pPr>
            <a:lvl3pPr marL="914324" indent="0">
              <a:buNone/>
              <a:defRPr sz="1200"/>
            </a:lvl3pPr>
            <a:lvl4pPr marL="1371486" indent="0">
              <a:buNone/>
              <a:defRPr sz="1200"/>
            </a:lvl4pPr>
            <a:lvl5pPr marL="1828648" indent="0">
              <a:buNone/>
              <a:defRPr sz="1200"/>
            </a:lvl5pPr>
          </a:lstStyle>
          <a:p>
            <a:pPr lvl="0"/>
            <a:r>
              <a:rPr kumimoji="1" lang="en-US" altLang="ja-JP" dirty="0"/>
              <a:t>Text goes here</a:t>
            </a:r>
            <a:endParaRPr kumimoji="1" lang="ja-JP" altLang="en-US" dirty="0"/>
          </a:p>
        </p:txBody>
      </p:sp>
    </p:spTree>
    <p:extLst>
      <p:ext uri="{BB962C8B-B14F-4D97-AF65-F5344CB8AC3E}">
        <p14:creationId xmlns:p14="http://schemas.microsoft.com/office/powerpoint/2010/main" val="278247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750"/>
                                        <p:tgtEl>
                                          <p:spTgt spid="17"/>
                                        </p:tgtEl>
                                      </p:cBhvr>
                                    </p:animEffect>
                                  </p:childTnLst>
                                </p:cTn>
                              </p:par>
                            </p:childTnLst>
                          </p:cTn>
                        </p:par>
                        <p:par>
                          <p:cTn id="12" fill="hold">
                            <p:stCondLst>
                              <p:cond delay="1250"/>
                            </p:stCondLst>
                            <p:childTnLst>
                              <p:par>
                                <p:cTn id="13" presetID="2" presetClass="entr" presetSubtype="1" decel="100000" fill="hold" grpId="0" nodeType="afterEffect">
                                  <p:stCondLst>
                                    <p:cond delay="0"/>
                                  </p:stCondLst>
                                  <p:iterate type="wd">
                                    <p:tmPct val="10000"/>
                                  </p:iterate>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1000" fill="hold"/>
                                        <p:tgtEl>
                                          <p:spTgt spid="23"/>
                                        </p:tgtEl>
                                        <p:attrNameLst>
                                          <p:attrName>ppt_x</p:attrName>
                                        </p:attrNameLst>
                                      </p:cBhvr>
                                      <p:tavLst>
                                        <p:tav tm="0">
                                          <p:val>
                                            <p:strVal val="#ppt_x"/>
                                          </p:val>
                                        </p:tav>
                                        <p:tav tm="100000">
                                          <p:val>
                                            <p:strVal val="#ppt_x"/>
                                          </p:val>
                                        </p:tav>
                                      </p:tavLst>
                                    </p:anim>
                                    <p:anim calcmode="lin" valueType="num">
                                      <p:cBhvr additive="base">
                                        <p:cTn id="16" dur="1000" fill="hold"/>
                                        <p:tgtEl>
                                          <p:spTgt spid="23"/>
                                        </p:tgtEl>
                                        <p:attrNameLst>
                                          <p:attrName>ppt_y</p:attrName>
                                        </p:attrNameLst>
                                      </p:cBhvr>
                                      <p:tavLst>
                                        <p:tav tm="0">
                                          <p:val>
                                            <p:strVal val="0-#ppt_h/2"/>
                                          </p:val>
                                        </p:tav>
                                        <p:tav tm="100000">
                                          <p:val>
                                            <p:strVal val="#ppt_y"/>
                                          </p:val>
                                        </p:tav>
                                      </p:tavLst>
                                    </p:anim>
                                  </p:childTnLst>
                                </p:cTn>
                              </p:par>
                            </p:childTnLst>
                          </p:cTn>
                        </p:par>
                        <p:par>
                          <p:cTn id="17" fill="hold">
                            <p:stCondLst>
                              <p:cond delay="2550"/>
                            </p:stCondLst>
                            <p:childTnLst>
                              <p:par>
                                <p:cTn id="18" presetID="10" presetClass="entr" presetSubtype="0" fill="hold" grpId="0" nodeType="afterEffect">
                                  <p:stCondLst>
                                    <p:cond delay="25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4" grpId="0" animBg="1"/>
      <p:bldP spid="23" grpId="0"/>
      <p:bldP spid="24" grpId="0">
        <p:tmplLst>
          <p:tmpl>
            <p:tnLst>
              <p:par>
                <p:cTn presetID="10" presetClass="entr" presetSubtype="0" fill="hold" nodeType="afterEffect">
                  <p:stCondLst>
                    <p:cond delay="25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6" Type="http://schemas.openxmlformats.org/officeDocument/2006/relationships/slideLayout" Target="../slideLayouts/slideLayout38.xml"/><Relationship Id="rId21" Type="http://schemas.openxmlformats.org/officeDocument/2006/relationships/slideLayout" Target="../slideLayouts/slideLayout33.xml"/><Relationship Id="rId42" Type="http://schemas.openxmlformats.org/officeDocument/2006/relationships/slideLayout" Target="../slideLayouts/slideLayout54.xml"/><Relationship Id="rId47" Type="http://schemas.openxmlformats.org/officeDocument/2006/relationships/slideLayout" Target="../slideLayouts/slideLayout59.xml"/><Relationship Id="rId63" Type="http://schemas.openxmlformats.org/officeDocument/2006/relationships/slideLayout" Target="../slideLayouts/slideLayout75.xml"/><Relationship Id="rId68" Type="http://schemas.openxmlformats.org/officeDocument/2006/relationships/slideLayout" Target="../slideLayouts/slideLayout80.xml"/><Relationship Id="rId84" Type="http://schemas.openxmlformats.org/officeDocument/2006/relationships/slideLayout" Target="../slideLayouts/slideLayout96.xml"/><Relationship Id="rId89" Type="http://schemas.openxmlformats.org/officeDocument/2006/relationships/slideLayout" Target="../slideLayouts/slideLayout101.xml"/><Relationship Id="rId7" Type="http://schemas.openxmlformats.org/officeDocument/2006/relationships/slideLayout" Target="../slideLayouts/slideLayout19.xml"/><Relationship Id="rId71" Type="http://schemas.openxmlformats.org/officeDocument/2006/relationships/slideLayout" Target="../slideLayouts/slideLayout83.xml"/><Relationship Id="rId92" Type="http://schemas.openxmlformats.org/officeDocument/2006/relationships/slideLayout" Target="../slideLayouts/slideLayout104.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9" Type="http://schemas.openxmlformats.org/officeDocument/2006/relationships/slideLayout" Target="../slideLayouts/slideLayout41.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40" Type="http://schemas.openxmlformats.org/officeDocument/2006/relationships/slideLayout" Target="../slideLayouts/slideLayout52.xml"/><Relationship Id="rId45" Type="http://schemas.openxmlformats.org/officeDocument/2006/relationships/slideLayout" Target="../slideLayouts/slideLayout57.xml"/><Relationship Id="rId53" Type="http://schemas.openxmlformats.org/officeDocument/2006/relationships/slideLayout" Target="../slideLayouts/slideLayout65.xml"/><Relationship Id="rId58" Type="http://schemas.openxmlformats.org/officeDocument/2006/relationships/slideLayout" Target="../slideLayouts/slideLayout70.xml"/><Relationship Id="rId66" Type="http://schemas.openxmlformats.org/officeDocument/2006/relationships/slideLayout" Target="../slideLayouts/slideLayout78.xml"/><Relationship Id="rId74" Type="http://schemas.openxmlformats.org/officeDocument/2006/relationships/slideLayout" Target="../slideLayouts/slideLayout86.xml"/><Relationship Id="rId79" Type="http://schemas.openxmlformats.org/officeDocument/2006/relationships/slideLayout" Target="../slideLayouts/slideLayout91.xml"/><Relationship Id="rId87" Type="http://schemas.openxmlformats.org/officeDocument/2006/relationships/slideLayout" Target="../slideLayouts/slideLayout99.xml"/><Relationship Id="rId102" Type="http://schemas.openxmlformats.org/officeDocument/2006/relationships/slideLayout" Target="../slideLayouts/slideLayout114.xml"/><Relationship Id="rId5" Type="http://schemas.openxmlformats.org/officeDocument/2006/relationships/slideLayout" Target="../slideLayouts/slideLayout17.xml"/><Relationship Id="rId61" Type="http://schemas.openxmlformats.org/officeDocument/2006/relationships/slideLayout" Target="../slideLayouts/slideLayout73.xml"/><Relationship Id="rId82" Type="http://schemas.openxmlformats.org/officeDocument/2006/relationships/slideLayout" Target="../slideLayouts/slideLayout94.xml"/><Relationship Id="rId90" Type="http://schemas.openxmlformats.org/officeDocument/2006/relationships/slideLayout" Target="../slideLayouts/slideLayout102.xml"/><Relationship Id="rId95" Type="http://schemas.openxmlformats.org/officeDocument/2006/relationships/slideLayout" Target="../slideLayouts/slideLayout107.xml"/><Relationship Id="rId19" Type="http://schemas.openxmlformats.org/officeDocument/2006/relationships/slideLayout" Target="../slideLayouts/slideLayout3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43" Type="http://schemas.openxmlformats.org/officeDocument/2006/relationships/slideLayout" Target="../slideLayouts/slideLayout55.xml"/><Relationship Id="rId48" Type="http://schemas.openxmlformats.org/officeDocument/2006/relationships/slideLayout" Target="../slideLayouts/slideLayout60.xml"/><Relationship Id="rId56" Type="http://schemas.openxmlformats.org/officeDocument/2006/relationships/slideLayout" Target="../slideLayouts/slideLayout68.xml"/><Relationship Id="rId64" Type="http://schemas.openxmlformats.org/officeDocument/2006/relationships/slideLayout" Target="../slideLayouts/slideLayout76.xml"/><Relationship Id="rId69" Type="http://schemas.openxmlformats.org/officeDocument/2006/relationships/slideLayout" Target="../slideLayouts/slideLayout81.xml"/><Relationship Id="rId77" Type="http://schemas.openxmlformats.org/officeDocument/2006/relationships/slideLayout" Target="../slideLayouts/slideLayout89.xml"/><Relationship Id="rId100" Type="http://schemas.openxmlformats.org/officeDocument/2006/relationships/slideLayout" Target="../slideLayouts/slideLayout112.xml"/><Relationship Id="rId8" Type="http://schemas.openxmlformats.org/officeDocument/2006/relationships/slideLayout" Target="../slideLayouts/slideLayout20.xml"/><Relationship Id="rId51" Type="http://schemas.openxmlformats.org/officeDocument/2006/relationships/slideLayout" Target="../slideLayouts/slideLayout63.xml"/><Relationship Id="rId72" Type="http://schemas.openxmlformats.org/officeDocument/2006/relationships/slideLayout" Target="../slideLayouts/slideLayout84.xml"/><Relationship Id="rId80" Type="http://schemas.openxmlformats.org/officeDocument/2006/relationships/slideLayout" Target="../slideLayouts/slideLayout92.xml"/><Relationship Id="rId85" Type="http://schemas.openxmlformats.org/officeDocument/2006/relationships/slideLayout" Target="../slideLayouts/slideLayout97.xml"/><Relationship Id="rId93" Type="http://schemas.openxmlformats.org/officeDocument/2006/relationships/slideLayout" Target="../slideLayouts/slideLayout105.xml"/><Relationship Id="rId98" Type="http://schemas.openxmlformats.org/officeDocument/2006/relationships/slideLayout" Target="../slideLayouts/slideLayout110.xml"/><Relationship Id="rId3" Type="http://schemas.openxmlformats.org/officeDocument/2006/relationships/slideLayout" Target="../slideLayouts/slideLayout15.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46" Type="http://schemas.openxmlformats.org/officeDocument/2006/relationships/slideLayout" Target="../slideLayouts/slideLayout58.xml"/><Relationship Id="rId59" Type="http://schemas.openxmlformats.org/officeDocument/2006/relationships/slideLayout" Target="../slideLayouts/slideLayout71.xml"/><Relationship Id="rId67" Type="http://schemas.openxmlformats.org/officeDocument/2006/relationships/slideLayout" Target="../slideLayouts/slideLayout79.xml"/><Relationship Id="rId103" Type="http://schemas.openxmlformats.org/officeDocument/2006/relationships/theme" Target="../theme/theme2.xml"/><Relationship Id="rId20" Type="http://schemas.openxmlformats.org/officeDocument/2006/relationships/slideLayout" Target="../slideLayouts/slideLayout32.xml"/><Relationship Id="rId41" Type="http://schemas.openxmlformats.org/officeDocument/2006/relationships/slideLayout" Target="../slideLayouts/slideLayout53.xml"/><Relationship Id="rId54" Type="http://schemas.openxmlformats.org/officeDocument/2006/relationships/slideLayout" Target="../slideLayouts/slideLayout66.xml"/><Relationship Id="rId62" Type="http://schemas.openxmlformats.org/officeDocument/2006/relationships/slideLayout" Target="../slideLayouts/slideLayout74.xml"/><Relationship Id="rId70" Type="http://schemas.openxmlformats.org/officeDocument/2006/relationships/slideLayout" Target="../slideLayouts/slideLayout82.xml"/><Relationship Id="rId75" Type="http://schemas.openxmlformats.org/officeDocument/2006/relationships/slideLayout" Target="../slideLayouts/slideLayout87.xml"/><Relationship Id="rId83" Type="http://schemas.openxmlformats.org/officeDocument/2006/relationships/slideLayout" Target="../slideLayouts/slideLayout95.xml"/><Relationship Id="rId88" Type="http://schemas.openxmlformats.org/officeDocument/2006/relationships/slideLayout" Target="../slideLayouts/slideLayout100.xml"/><Relationship Id="rId91" Type="http://schemas.openxmlformats.org/officeDocument/2006/relationships/slideLayout" Target="../slideLayouts/slideLayout103.xml"/><Relationship Id="rId96" Type="http://schemas.openxmlformats.org/officeDocument/2006/relationships/slideLayout" Target="../slideLayouts/slideLayout10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49" Type="http://schemas.openxmlformats.org/officeDocument/2006/relationships/slideLayout" Target="../slideLayouts/slideLayout61.xml"/><Relationship Id="rId57" Type="http://schemas.openxmlformats.org/officeDocument/2006/relationships/slideLayout" Target="../slideLayouts/slideLayout69.xml"/><Relationship Id="rId10" Type="http://schemas.openxmlformats.org/officeDocument/2006/relationships/slideLayout" Target="../slideLayouts/slideLayout22.xml"/><Relationship Id="rId31" Type="http://schemas.openxmlformats.org/officeDocument/2006/relationships/slideLayout" Target="../slideLayouts/slideLayout43.xml"/><Relationship Id="rId44" Type="http://schemas.openxmlformats.org/officeDocument/2006/relationships/slideLayout" Target="../slideLayouts/slideLayout56.xml"/><Relationship Id="rId52" Type="http://schemas.openxmlformats.org/officeDocument/2006/relationships/slideLayout" Target="../slideLayouts/slideLayout64.xml"/><Relationship Id="rId60" Type="http://schemas.openxmlformats.org/officeDocument/2006/relationships/slideLayout" Target="../slideLayouts/slideLayout72.xml"/><Relationship Id="rId65" Type="http://schemas.openxmlformats.org/officeDocument/2006/relationships/slideLayout" Target="../slideLayouts/slideLayout77.xml"/><Relationship Id="rId73" Type="http://schemas.openxmlformats.org/officeDocument/2006/relationships/slideLayout" Target="../slideLayouts/slideLayout85.xml"/><Relationship Id="rId78" Type="http://schemas.openxmlformats.org/officeDocument/2006/relationships/slideLayout" Target="../slideLayouts/slideLayout90.xml"/><Relationship Id="rId81" Type="http://schemas.openxmlformats.org/officeDocument/2006/relationships/slideLayout" Target="../slideLayouts/slideLayout93.xml"/><Relationship Id="rId86" Type="http://schemas.openxmlformats.org/officeDocument/2006/relationships/slideLayout" Target="../slideLayouts/slideLayout98.xml"/><Relationship Id="rId94" Type="http://schemas.openxmlformats.org/officeDocument/2006/relationships/slideLayout" Target="../slideLayouts/slideLayout106.xml"/><Relationship Id="rId99" Type="http://schemas.openxmlformats.org/officeDocument/2006/relationships/slideLayout" Target="../slideLayouts/slideLayout111.xml"/><Relationship Id="rId101" Type="http://schemas.openxmlformats.org/officeDocument/2006/relationships/slideLayout" Target="../slideLayouts/slideLayout11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9" Type="http://schemas.openxmlformats.org/officeDocument/2006/relationships/slideLayout" Target="../slideLayouts/slideLayout51.xml"/><Relationship Id="rId34" Type="http://schemas.openxmlformats.org/officeDocument/2006/relationships/slideLayout" Target="../slideLayouts/slideLayout46.xml"/><Relationship Id="rId50" Type="http://schemas.openxmlformats.org/officeDocument/2006/relationships/slideLayout" Target="../slideLayouts/slideLayout62.xml"/><Relationship Id="rId55" Type="http://schemas.openxmlformats.org/officeDocument/2006/relationships/slideLayout" Target="../slideLayouts/slideLayout67.xml"/><Relationship Id="rId76" Type="http://schemas.openxmlformats.org/officeDocument/2006/relationships/slideLayout" Target="../slideLayouts/slideLayout88.xml"/><Relationship Id="rId97" Type="http://schemas.openxmlformats.org/officeDocument/2006/relationships/slideLayout" Target="../slideLayouts/slideLayout10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3" name="Rectangle 29"/>
          <p:cNvSpPr>
            <a:spLocks noGrp="1" noChangeArrowheads="1"/>
          </p:cNvSpPr>
          <p:nvPr>
            <p:ph type="body" idx="1"/>
          </p:nvPr>
        </p:nvSpPr>
        <p:spPr bwMode="auto">
          <a:xfrm>
            <a:off x="543986" y="1052513"/>
            <a:ext cx="11112500" cy="6477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ja-JP" altLang="en-US"/>
              <a:t>マスタ テキストの書式設定</a:t>
            </a:r>
          </a:p>
        </p:txBody>
      </p:sp>
      <p:sp>
        <p:nvSpPr>
          <p:cNvPr id="1089" name="Rectangle 65"/>
          <p:cNvSpPr>
            <a:spLocks noGrp="1" noChangeArrowheads="1"/>
          </p:cNvSpPr>
          <p:nvPr>
            <p:ph type="title"/>
          </p:nvPr>
        </p:nvSpPr>
        <p:spPr bwMode="auto">
          <a:xfrm>
            <a:off x="554567" y="3"/>
            <a:ext cx="8748460" cy="868363"/>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ja-JP" altLang="en-US"/>
              <a:t>マスタ タイトルの書式設定</a:t>
            </a:r>
          </a:p>
        </p:txBody>
      </p:sp>
      <p:sp>
        <p:nvSpPr>
          <p:cNvPr id="1114" name="AC Banner"/>
          <p:cNvSpPr>
            <a:spLocks noChangeArrowheads="1"/>
          </p:cNvSpPr>
          <p:nvPr/>
        </p:nvSpPr>
        <p:spPr bwMode="auto">
          <a:xfrm flipH="1">
            <a:off x="8467" y="904876"/>
            <a:ext cx="12192000" cy="131762"/>
          </a:xfrm>
          <a:prstGeom prst="homePlate">
            <a:avLst/>
          </a:prstGeom>
          <a:solidFill>
            <a:schemeClr val="tx1"/>
          </a:soli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ja-JP" altLang="en-US" sz="1400"/>
          </a:p>
        </p:txBody>
      </p:sp>
      <p:pic>
        <p:nvPicPr>
          <p:cNvPr id="10"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436971" y="-8444"/>
            <a:ext cx="1737148" cy="99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60">
            <a:extLst>
              <a:ext uri="{FF2B5EF4-FFF2-40B4-BE49-F238E27FC236}">
                <a16:creationId xmlns:a16="http://schemas.microsoft.com/office/drawing/2014/main" id="{F7877873-9B27-4363-83FA-9C539B5DD3B6}"/>
              </a:ext>
            </a:extLst>
          </p:cNvPr>
          <p:cNvSpPr>
            <a:spLocks noGrp="1" noChangeArrowheads="1"/>
          </p:cNvSpPr>
          <p:nvPr>
            <p:ph type="sldNum" sz="quarter" idx="4"/>
          </p:nvPr>
        </p:nvSpPr>
        <p:spPr bwMode="auto">
          <a:xfrm>
            <a:off x="11300885" y="6491460"/>
            <a:ext cx="785283" cy="3587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a:lnSpc>
                <a:spcPct val="80000"/>
              </a:lnSpc>
              <a:defRPr sz="1000" kern="800" baseline="0">
                <a:latin typeface="+mn-ea"/>
                <a:ea typeface="+mn-ea"/>
              </a:defRPr>
            </a:lvl1pPr>
          </a:lstStyle>
          <a:p>
            <a:fld id="{E44A80DE-5DA5-4FB2-96CA-6E1E85F9C6F6}" type="slidenum">
              <a:rPr lang="ja-JP" altLang="en-US" smtClean="0"/>
              <a:pPr/>
              <a:t>‹#›</a:t>
            </a:fld>
            <a:endParaRPr lang="en-US" altLang="ja-JP"/>
          </a:p>
        </p:txBody>
      </p:sp>
      <p:sp>
        <p:nvSpPr>
          <p:cNvPr id="11" name="Rectangle 80">
            <a:extLst>
              <a:ext uri="{FF2B5EF4-FFF2-40B4-BE49-F238E27FC236}">
                <a16:creationId xmlns:a16="http://schemas.microsoft.com/office/drawing/2014/main" id="{32F2D3B5-4FE1-4EE1-BB95-FF5987CB590B}"/>
              </a:ext>
            </a:extLst>
          </p:cNvPr>
          <p:cNvSpPr>
            <a:spLocks noGrp="1" noChangeArrowheads="1"/>
          </p:cNvSpPr>
          <p:nvPr>
            <p:ph type="ftr" sz="quarter" idx="3"/>
          </p:nvPr>
        </p:nvSpPr>
        <p:spPr bwMode="auto">
          <a:xfrm>
            <a:off x="5424757" y="6532162"/>
            <a:ext cx="5835673" cy="3175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000" kern="800" baseline="0">
                <a:latin typeface="+mn-ea"/>
                <a:ea typeface="+mn-ea"/>
              </a:defRPr>
            </a:lvl1pPr>
          </a:lstStyle>
          <a:p>
            <a:r>
              <a:rPr lang="en-US" altLang="ja-JP" dirty="0"/>
              <a:t>Copyright © 2023 Self Transcendence Co., Ltd. All Right Reserved.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65" r:id="rId12"/>
  </p:sldLayoutIdLst>
  <p:hf hdr="0" dt="0"/>
  <p:txStyles>
    <p:titleStyle>
      <a:lvl1pPr algn="l" rtl="0" eaLnBrk="1" fontAlgn="base" hangingPunct="1">
        <a:lnSpc>
          <a:spcPct val="120000"/>
        </a:lnSpc>
        <a:spcBef>
          <a:spcPct val="0"/>
        </a:spcBef>
        <a:spcAft>
          <a:spcPct val="0"/>
        </a:spcAft>
        <a:defRPr kumimoji="1" sz="2400" b="1">
          <a:solidFill>
            <a:schemeClr val="tx1"/>
          </a:solidFill>
          <a:latin typeface="+mj-lt"/>
          <a:ea typeface="+mj-ea"/>
          <a:cs typeface="+mj-cs"/>
        </a:defRPr>
      </a:lvl1pPr>
      <a:lvl2pPr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2pPr>
      <a:lvl3pPr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3pPr>
      <a:lvl4pPr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4pPr>
      <a:lvl5pPr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5pPr>
      <a:lvl6pPr marL="457200"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6pPr>
      <a:lvl7pPr marL="914400"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7pPr>
      <a:lvl8pPr marL="1371600"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8pPr>
      <a:lvl9pPr marL="1828800" algn="l" rtl="0" eaLnBrk="1" fontAlgn="base" hangingPunct="1">
        <a:lnSpc>
          <a:spcPct val="120000"/>
        </a:lnSpc>
        <a:spcBef>
          <a:spcPct val="0"/>
        </a:spcBef>
        <a:spcAft>
          <a:spcPct val="0"/>
        </a:spcAft>
        <a:defRPr kumimoji="1" sz="2400" b="1">
          <a:solidFill>
            <a:schemeClr val="tx1"/>
          </a:solidFill>
          <a:latin typeface="ＭＳ Ｐゴシック" pitchFamily="50" charset="-128"/>
          <a:ea typeface="ＭＳ Ｐゴシック" pitchFamily="50" charset="-128"/>
        </a:defRPr>
      </a:lvl9pPr>
    </p:titleStyle>
    <p:bodyStyle>
      <a:lvl1pPr algn="l" rtl="0" eaLnBrk="1" fontAlgn="base" hangingPunct="1">
        <a:spcBef>
          <a:spcPct val="20000"/>
        </a:spcBef>
        <a:spcAft>
          <a:spcPct val="0"/>
        </a:spcAft>
        <a:buClr>
          <a:schemeClr val="tx1"/>
        </a:buClr>
        <a:defRPr kumimoji="1" sz="16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defRPr kumimoji="1" sz="1600">
          <a:solidFill>
            <a:schemeClr val="tx1"/>
          </a:solidFill>
          <a:latin typeface="Arial" charset="0"/>
          <a:ea typeface="+mn-ea"/>
        </a:defRPr>
      </a:lvl2pPr>
      <a:lvl3pPr marL="11430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3pPr>
      <a:lvl4pPr marL="16002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4pPr>
      <a:lvl5pPr marL="20574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5pPr>
      <a:lvl6pPr marL="25146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6pPr>
      <a:lvl7pPr marL="29718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7pPr>
      <a:lvl8pPr marL="34290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8pPr>
      <a:lvl9pPr marL="3886200" indent="-228600" algn="l" rtl="0" eaLnBrk="1" fontAlgn="base" hangingPunct="1">
        <a:spcBef>
          <a:spcPct val="20000"/>
        </a:spcBef>
        <a:spcAft>
          <a:spcPct val="0"/>
        </a:spcAft>
        <a:buClr>
          <a:schemeClr val="tx1"/>
        </a:buClr>
        <a:defRPr kumimoji="1" sz="16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5567" y="365126"/>
            <a:ext cx="10320867" cy="905070"/>
          </a:xfrm>
          <a:prstGeom prst="rect">
            <a:avLst/>
          </a:prstGeom>
        </p:spPr>
        <p:txBody>
          <a:bodyPr vert="horz" lIns="91440" tIns="45720" rIns="91440" bIns="45720" rtlCol="0" anchor="ctr">
            <a:normAutofit/>
          </a:bodyPr>
          <a:lstStyle/>
          <a:p>
            <a:r>
              <a:rPr lang="en-US" altLang="ja-JP" dirty="0"/>
              <a:t>MASTER TITLE</a:t>
            </a:r>
            <a:endParaRPr lang="en-US" dirty="0"/>
          </a:p>
        </p:txBody>
      </p:sp>
      <p:sp>
        <p:nvSpPr>
          <p:cNvPr id="3" name="Text Placeholder 2"/>
          <p:cNvSpPr>
            <a:spLocks noGrp="1"/>
          </p:cNvSpPr>
          <p:nvPr>
            <p:ph type="body" idx="1"/>
          </p:nvPr>
        </p:nvSpPr>
        <p:spPr>
          <a:xfrm>
            <a:off x="935567" y="1414153"/>
            <a:ext cx="10320867" cy="4488025"/>
          </a:xfrm>
          <a:prstGeom prst="rect">
            <a:avLst/>
          </a:prstGeom>
        </p:spPr>
        <p:txBody>
          <a:bodyPr vert="horz" lIns="91440" tIns="45720" rIns="91440" bIns="45720" rtlCol="0">
            <a:normAutofit/>
          </a:bodyPr>
          <a:lstStyle/>
          <a:p>
            <a:pPr lvl="0"/>
            <a:r>
              <a:rPr lang="en-US" dirty="0"/>
              <a:t>Master Text</a:t>
            </a:r>
          </a:p>
        </p:txBody>
      </p:sp>
    </p:spTree>
    <p:extLst>
      <p:ext uri="{BB962C8B-B14F-4D97-AF65-F5344CB8AC3E}">
        <p14:creationId xmlns:p14="http://schemas.microsoft.com/office/powerpoint/2010/main" val="3755761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 id="2147483685" r:id="rId23"/>
    <p:sldLayoutId id="2147483686" r:id="rId24"/>
    <p:sldLayoutId id="2147483687" r:id="rId25"/>
    <p:sldLayoutId id="2147483688" r:id="rId26"/>
    <p:sldLayoutId id="2147483689" r:id="rId27"/>
    <p:sldLayoutId id="2147483690" r:id="rId28"/>
    <p:sldLayoutId id="2147483691" r:id="rId29"/>
    <p:sldLayoutId id="2147483692" r:id="rId30"/>
    <p:sldLayoutId id="2147483693" r:id="rId31"/>
    <p:sldLayoutId id="2147483694" r:id="rId32"/>
    <p:sldLayoutId id="2147483695" r:id="rId33"/>
    <p:sldLayoutId id="2147483696" r:id="rId34"/>
    <p:sldLayoutId id="2147483697" r:id="rId35"/>
    <p:sldLayoutId id="2147483698" r:id="rId36"/>
    <p:sldLayoutId id="2147483699" r:id="rId37"/>
    <p:sldLayoutId id="2147483700" r:id="rId38"/>
    <p:sldLayoutId id="2147483701" r:id="rId39"/>
    <p:sldLayoutId id="2147483702" r:id="rId40"/>
    <p:sldLayoutId id="2147483703" r:id="rId41"/>
    <p:sldLayoutId id="2147483704" r:id="rId42"/>
    <p:sldLayoutId id="2147483705" r:id="rId43"/>
    <p:sldLayoutId id="2147483706" r:id="rId44"/>
    <p:sldLayoutId id="2147483707" r:id="rId45"/>
    <p:sldLayoutId id="2147483708" r:id="rId46"/>
    <p:sldLayoutId id="2147483709" r:id="rId47"/>
    <p:sldLayoutId id="2147483710" r:id="rId48"/>
    <p:sldLayoutId id="2147483711" r:id="rId49"/>
    <p:sldLayoutId id="2147483712" r:id="rId50"/>
    <p:sldLayoutId id="2147483713" r:id="rId51"/>
    <p:sldLayoutId id="2147483714" r:id="rId52"/>
    <p:sldLayoutId id="2147483715" r:id="rId53"/>
    <p:sldLayoutId id="2147483716" r:id="rId54"/>
    <p:sldLayoutId id="2147483717" r:id="rId55"/>
    <p:sldLayoutId id="2147483718" r:id="rId56"/>
    <p:sldLayoutId id="2147483719" r:id="rId57"/>
    <p:sldLayoutId id="2147483720" r:id="rId58"/>
    <p:sldLayoutId id="2147483721" r:id="rId59"/>
    <p:sldLayoutId id="2147483722" r:id="rId60"/>
    <p:sldLayoutId id="2147483723" r:id="rId61"/>
    <p:sldLayoutId id="2147483724" r:id="rId62"/>
    <p:sldLayoutId id="2147483725" r:id="rId63"/>
    <p:sldLayoutId id="2147483726" r:id="rId64"/>
    <p:sldLayoutId id="2147483727" r:id="rId65"/>
    <p:sldLayoutId id="2147483728" r:id="rId66"/>
    <p:sldLayoutId id="2147483729" r:id="rId67"/>
    <p:sldLayoutId id="2147483730" r:id="rId68"/>
    <p:sldLayoutId id="2147483731" r:id="rId69"/>
    <p:sldLayoutId id="2147483732" r:id="rId70"/>
    <p:sldLayoutId id="2147483733" r:id="rId71"/>
    <p:sldLayoutId id="2147483734" r:id="rId72"/>
    <p:sldLayoutId id="2147483735" r:id="rId73"/>
    <p:sldLayoutId id="2147483736" r:id="rId74"/>
    <p:sldLayoutId id="2147483737" r:id="rId75"/>
    <p:sldLayoutId id="2147483738" r:id="rId76"/>
    <p:sldLayoutId id="2147483739" r:id="rId77"/>
    <p:sldLayoutId id="2147483740" r:id="rId78"/>
    <p:sldLayoutId id="2147483741" r:id="rId79"/>
    <p:sldLayoutId id="2147483742" r:id="rId80"/>
    <p:sldLayoutId id="2147483743" r:id="rId81"/>
    <p:sldLayoutId id="2147483744" r:id="rId82"/>
    <p:sldLayoutId id="2147483745" r:id="rId83"/>
    <p:sldLayoutId id="2147483746" r:id="rId84"/>
    <p:sldLayoutId id="2147483747" r:id="rId85"/>
    <p:sldLayoutId id="2147483748" r:id="rId86"/>
    <p:sldLayoutId id="2147483749" r:id="rId87"/>
    <p:sldLayoutId id="2147483750" r:id="rId88"/>
    <p:sldLayoutId id="2147483751" r:id="rId89"/>
    <p:sldLayoutId id="2147483752" r:id="rId90"/>
    <p:sldLayoutId id="2147483753" r:id="rId91"/>
    <p:sldLayoutId id="2147483754" r:id="rId92"/>
    <p:sldLayoutId id="2147483755" r:id="rId93"/>
    <p:sldLayoutId id="2147483756" r:id="rId94"/>
    <p:sldLayoutId id="2147483757" r:id="rId95"/>
    <p:sldLayoutId id="2147483758" r:id="rId96"/>
    <p:sldLayoutId id="2147483759" r:id="rId97"/>
    <p:sldLayoutId id="2147483760" r:id="rId98"/>
    <p:sldLayoutId id="2147483761" r:id="rId99"/>
    <p:sldLayoutId id="2147483762" r:id="rId100"/>
    <p:sldLayoutId id="2147483763" r:id="rId101"/>
    <p:sldLayoutId id="2147483764" r:id="rId102"/>
  </p:sldLayoutIdLst>
  <p:hf hdr="0" dt="0"/>
  <p:txStyles>
    <p:titleStyle>
      <a:lvl1pPr algn="l" defTabSz="914324" rtl="0" eaLnBrk="1" latinLnBrk="0" hangingPunct="1">
        <a:lnSpc>
          <a:spcPct val="90000"/>
        </a:lnSpc>
        <a:spcBef>
          <a:spcPct val="0"/>
        </a:spcBef>
        <a:buNone/>
        <a:defRPr kumimoji="1" sz="4000" kern="1200" baseline="0">
          <a:solidFill>
            <a:schemeClr val="tx1"/>
          </a:solidFill>
          <a:latin typeface="+mj-lt"/>
          <a:ea typeface="+mj-ea"/>
          <a:cs typeface="+mj-cs"/>
        </a:defRPr>
      </a:lvl1pPr>
    </p:titleStyle>
    <p:bodyStyle>
      <a:lvl1pPr marL="0" indent="0" algn="l" defTabSz="914324" rtl="0" eaLnBrk="1" latinLnBrk="0" hangingPunct="1">
        <a:lnSpc>
          <a:spcPct val="160000"/>
        </a:lnSpc>
        <a:spcBef>
          <a:spcPts val="0"/>
        </a:spcBef>
        <a:buFont typeface="Arial" panose="020B0604020202020204" pitchFamily="34" charset="0"/>
        <a:buNone/>
        <a:defRPr kumimoji="1" sz="1067" kern="1200" baseline="0">
          <a:solidFill>
            <a:schemeClr val="tx2"/>
          </a:solidFill>
          <a:latin typeface="+mn-lt"/>
          <a:ea typeface="+mn-ea"/>
          <a:cs typeface="+mn-cs"/>
        </a:defRPr>
      </a:lvl1pPr>
      <a:lvl2pPr marL="685743" indent="-228581" algn="l" defTabSz="91432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04" indent="-228581" algn="l" defTabSz="91432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067"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29"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390"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553"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714"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5876" indent="-228581" algn="l" defTabSz="91432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24" rtl="0" eaLnBrk="1" latinLnBrk="0" hangingPunct="1">
        <a:defRPr kumimoji="1" sz="1800" kern="1200">
          <a:solidFill>
            <a:schemeClr val="tx1"/>
          </a:solidFill>
          <a:latin typeface="+mn-lt"/>
          <a:ea typeface="+mn-ea"/>
          <a:cs typeface="+mn-cs"/>
        </a:defRPr>
      </a:lvl1pPr>
      <a:lvl2pPr marL="457162" algn="l" defTabSz="914324" rtl="0" eaLnBrk="1" latinLnBrk="0" hangingPunct="1">
        <a:defRPr kumimoji="1" sz="1800" kern="1200">
          <a:solidFill>
            <a:schemeClr val="tx1"/>
          </a:solidFill>
          <a:latin typeface="+mn-lt"/>
          <a:ea typeface="+mn-ea"/>
          <a:cs typeface="+mn-cs"/>
        </a:defRPr>
      </a:lvl2pPr>
      <a:lvl3pPr marL="914324" algn="l" defTabSz="914324" rtl="0" eaLnBrk="1" latinLnBrk="0" hangingPunct="1">
        <a:defRPr kumimoji="1" sz="1800" kern="1200">
          <a:solidFill>
            <a:schemeClr val="tx1"/>
          </a:solidFill>
          <a:latin typeface="+mn-lt"/>
          <a:ea typeface="+mn-ea"/>
          <a:cs typeface="+mn-cs"/>
        </a:defRPr>
      </a:lvl3pPr>
      <a:lvl4pPr marL="1371486" algn="l" defTabSz="914324" rtl="0" eaLnBrk="1" latinLnBrk="0" hangingPunct="1">
        <a:defRPr kumimoji="1" sz="1800" kern="1200">
          <a:solidFill>
            <a:schemeClr val="tx1"/>
          </a:solidFill>
          <a:latin typeface="+mn-lt"/>
          <a:ea typeface="+mn-ea"/>
          <a:cs typeface="+mn-cs"/>
        </a:defRPr>
      </a:lvl4pPr>
      <a:lvl5pPr marL="1828647" algn="l" defTabSz="914324" rtl="0" eaLnBrk="1" latinLnBrk="0" hangingPunct="1">
        <a:defRPr kumimoji="1" sz="1800" kern="1200">
          <a:solidFill>
            <a:schemeClr val="tx1"/>
          </a:solidFill>
          <a:latin typeface="+mn-lt"/>
          <a:ea typeface="+mn-ea"/>
          <a:cs typeface="+mn-cs"/>
        </a:defRPr>
      </a:lvl5pPr>
      <a:lvl6pPr marL="2285810" algn="l" defTabSz="914324" rtl="0" eaLnBrk="1" latinLnBrk="0" hangingPunct="1">
        <a:defRPr kumimoji="1" sz="1800" kern="1200">
          <a:solidFill>
            <a:schemeClr val="tx1"/>
          </a:solidFill>
          <a:latin typeface="+mn-lt"/>
          <a:ea typeface="+mn-ea"/>
          <a:cs typeface="+mn-cs"/>
        </a:defRPr>
      </a:lvl6pPr>
      <a:lvl7pPr marL="2742971" algn="l" defTabSz="914324" rtl="0" eaLnBrk="1" latinLnBrk="0" hangingPunct="1">
        <a:defRPr kumimoji="1" sz="1800" kern="1200">
          <a:solidFill>
            <a:schemeClr val="tx1"/>
          </a:solidFill>
          <a:latin typeface="+mn-lt"/>
          <a:ea typeface="+mn-ea"/>
          <a:cs typeface="+mn-cs"/>
        </a:defRPr>
      </a:lvl7pPr>
      <a:lvl8pPr marL="3200133" algn="l" defTabSz="914324" rtl="0" eaLnBrk="1" latinLnBrk="0" hangingPunct="1">
        <a:defRPr kumimoji="1" sz="1800" kern="1200">
          <a:solidFill>
            <a:schemeClr val="tx1"/>
          </a:solidFill>
          <a:latin typeface="+mn-lt"/>
          <a:ea typeface="+mn-ea"/>
          <a:cs typeface="+mn-cs"/>
        </a:defRPr>
      </a:lvl8pPr>
      <a:lvl9pPr marL="3657295" algn="l" defTabSz="914324"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9">
          <p15:clr>
            <a:srgbClr val="F26B43"/>
          </p15:clr>
        </p15:guide>
        <p15:guide id="2" pos="5760">
          <p15:clr>
            <a:srgbClr val="F26B43"/>
          </p15:clr>
        </p15:guide>
        <p15:guide id="3" orient="horz" pos="903">
          <p15:clr>
            <a:srgbClr val="F26B43"/>
          </p15:clr>
        </p15:guide>
        <p15:guide id="4" orient="horz" pos="5576">
          <p15:clr>
            <a:srgbClr val="F26B43"/>
          </p15:clr>
        </p15:guide>
        <p15:guide id="5" pos="1224">
          <p15:clr>
            <a:srgbClr val="F26B43"/>
          </p15:clr>
        </p15:guide>
        <p15:guide id="6" pos="10296">
          <p15:clr>
            <a:srgbClr val="F26B43"/>
          </p15:clr>
        </p15:guide>
        <p15:guide id="7" pos="9616">
          <p15:clr>
            <a:srgbClr val="F26B43"/>
          </p15:clr>
        </p15:guide>
        <p15:guide id="8" pos="1904">
          <p15:clr>
            <a:srgbClr val="F26B43"/>
          </p15:clr>
        </p15:guide>
        <p15:guide id="9" pos="884">
          <p15:clr>
            <a:srgbClr val="F26B43"/>
          </p15:clr>
        </p15:guide>
        <p15:guide id="10" pos="1063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C89449A-528B-2650-9746-8E909B1213BD}"/>
              </a:ext>
            </a:extLst>
          </p:cNvPr>
          <p:cNvSpPr/>
          <p:nvPr/>
        </p:nvSpPr>
        <p:spPr>
          <a:xfrm>
            <a:off x="265385" y="1927991"/>
            <a:ext cx="11832021" cy="3002017"/>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rPr>
              <a:t>本ワークシートは</a:t>
            </a:r>
            <a:r>
              <a:rPr kumimoji="1" lang="en-US" altLang="ja-JP" sz="3600" dirty="0" err="1">
                <a:solidFill>
                  <a:schemeClr val="tx1"/>
                </a:solidFill>
              </a:rPr>
              <a:t>doda</a:t>
            </a:r>
            <a:r>
              <a:rPr kumimoji="1" lang="ja-JP" altLang="en-US" sz="3600" dirty="0">
                <a:solidFill>
                  <a:schemeClr val="tx1"/>
                </a:solidFill>
              </a:rPr>
              <a:t>会員限定コンテンツです。</a:t>
            </a:r>
            <a:endParaRPr kumimoji="1" lang="en-US" altLang="ja-JP" sz="3600" dirty="0">
              <a:solidFill>
                <a:schemeClr val="tx1"/>
              </a:solidFill>
            </a:endParaRPr>
          </a:p>
          <a:p>
            <a:pPr algn="ctr"/>
            <a:r>
              <a:rPr kumimoji="1" lang="ja-JP" altLang="en-US" sz="3600" dirty="0">
                <a:solidFill>
                  <a:schemeClr val="tx1"/>
                </a:solidFill>
              </a:rPr>
              <a:t>本ファイルの二次利用や詳細内容の</a:t>
            </a:r>
            <a:r>
              <a:rPr kumimoji="1" lang="en-US" altLang="ja-JP" sz="3600" dirty="0">
                <a:solidFill>
                  <a:schemeClr val="tx1"/>
                </a:solidFill>
              </a:rPr>
              <a:t>SNS</a:t>
            </a:r>
            <a:r>
              <a:rPr kumimoji="1" lang="ja-JP" altLang="en-US" sz="3600" dirty="0">
                <a:solidFill>
                  <a:schemeClr val="tx1"/>
                </a:solidFill>
              </a:rPr>
              <a:t>・</a:t>
            </a:r>
            <a:r>
              <a:rPr kumimoji="1" lang="en-US" altLang="ja-JP" sz="3600" dirty="0">
                <a:solidFill>
                  <a:schemeClr val="tx1"/>
                </a:solidFill>
              </a:rPr>
              <a:t>Web</a:t>
            </a:r>
            <a:r>
              <a:rPr kumimoji="1" lang="ja-JP" altLang="en-US" sz="3600" dirty="0">
                <a:solidFill>
                  <a:schemeClr val="tx1"/>
                </a:solidFill>
              </a:rPr>
              <a:t>サイトへの投稿等は固くお断りします。無断利用が発覚した場合、著作権侵害として対処することがあります。</a:t>
            </a:r>
          </a:p>
        </p:txBody>
      </p:sp>
    </p:spTree>
    <p:extLst>
      <p:ext uri="{BB962C8B-B14F-4D97-AF65-F5344CB8AC3E}">
        <p14:creationId xmlns:p14="http://schemas.microsoft.com/office/powerpoint/2010/main" val="368230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ABBCF2BC-163E-4721-81E6-24AFEF50D653}"/>
              </a:ext>
            </a:extLst>
          </p:cNvPr>
          <p:cNvSpPr>
            <a:spLocks noGrp="1"/>
          </p:cNvSpPr>
          <p:nvPr>
            <p:ph type="ftr" sz="quarter" idx="3"/>
          </p:nvPr>
        </p:nvSpPr>
        <p:spPr/>
        <p:txBody>
          <a:bodyPr/>
          <a:lstStyle/>
          <a:p>
            <a:r>
              <a:rPr lang="en-US" altLang="ja-JP" dirty="0"/>
              <a:t>Copyright © 2023 Self Transcendence Co., Ltd. All Right Reserved.</a:t>
            </a:r>
          </a:p>
        </p:txBody>
      </p:sp>
      <p:sp>
        <p:nvSpPr>
          <p:cNvPr id="10" name="サブタイトル 2">
            <a:extLst>
              <a:ext uri="{FF2B5EF4-FFF2-40B4-BE49-F238E27FC236}">
                <a16:creationId xmlns:a16="http://schemas.microsoft.com/office/drawing/2014/main" id="{70921D54-6BD6-4A39-B203-094CC17B39B7}"/>
              </a:ext>
            </a:extLst>
          </p:cNvPr>
          <p:cNvSpPr>
            <a:spLocks noGrp="1"/>
          </p:cNvSpPr>
          <p:nvPr>
            <p:ph type="subTitle" sz="quarter" idx="1"/>
          </p:nvPr>
        </p:nvSpPr>
        <p:spPr>
          <a:xfrm>
            <a:off x="1447111" y="2656098"/>
            <a:ext cx="9295073" cy="1350963"/>
          </a:xfrm>
        </p:spPr>
        <p:txBody>
          <a:bodyPr/>
          <a:lstStyle/>
          <a:p>
            <a:r>
              <a:rPr lang="ja-JP" altLang="en-US" sz="4000" dirty="0">
                <a:latin typeface="HGP明朝E" panose="02020900000000000000" pitchFamily="18" charset="-128"/>
                <a:ea typeface="HGP明朝E" panose="02020900000000000000" pitchFamily="18" charset="-128"/>
              </a:rPr>
              <a:t>職務経歴書の書き方セミナー</a:t>
            </a:r>
          </a:p>
        </p:txBody>
      </p:sp>
      <p:sp>
        <p:nvSpPr>
          <p:cNvPr id="4" name="正方形/長方形 3">
            <a:extLst>
              <a:ext uri="{FF2B5EF4-FFF2-40B4-BE49-F238E27FC236}">
                <a16:creationId xmlns:a16="http://schemas.microsoft.com/office/drawing/2014/main" id="{49242F6B-A7D2-DADE-034A-7718BD8F2BF4}"/>
              </a:ext>
            </a:extLst>
          </p:cNvPr>
          <p:cNvSpPr/>
          <p:nvPr/>
        </p:nvSpPr>
        <p:spPr bwMode="auto">
          <a:xfrm>
            <a:off x="4262231" y="1033669"/>
            <a:ext cx="3667538" cy="795131"/>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200" b="0" i="0" u="none" strike="noStrike" cap="none" normalizeH="0" baseline="0" dirty="0">
                <a:ln>
                  <a:noFill/>
                </a:ln>
                <a:solidFill>
                  <a:schemeClr val="tx1"/>
                </a:solidFill>
                <a:effectLst/>
                <a:latin typeface="+mn-ea"/>
                <a:ea typeface="+mn-ea"/>
              </a:rPr>
              <a:t>ワークシート</a:t>
            </a:r>
          </a:p>
        </p:txBody>
      </p:sp>
    </p:spTree>
    <p:extLst>
      <p:ext uri="{BB962C8B-B14F-4D97-AF65-F5344CB8AC3E}">
        <p14:creationId xmlns:p14="http://schemas.microsoft.com/office/powerpoint/2010/main" val="30906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983688" y="1413342"/>
            <a:ext cx="1960037"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【When】</a:t>
            </a:r>
          </a:p>
          <a:p>
            <a:r>
              <a:rPr kumimoji="1" lang="ja-JP" altLang="en-US" dirty="0">
                <a:latin typeface="+mn-ea"/>
                <a:ea typeface="+mn-ea"/>
              </a:rPr>
              <a:t>いつからいつまで</a:t>
            </a:r>
            <a:endParaRPr kumimoji="1" lang="en-US" altLang="ja-JP" dirty="0">
              <a:latin typeface="+mn-ea"/>
              <a:ea typeface="+mn-ea"/>
            </a:endParaRPr>
          </a:p>
          <a:p>
            <a:endParaRPr kumimoji="1" lang="en-US" altLang="ja-JP" dirty="0">
              <a:latin typeface="+mn-ea"/>
              <a:ea typeface="+mn-ea"/>
            </a:endParaRPr>
          </a:p>
        </p:txBody>
      </p:sp>
      <p:sp>
        <p:nvSpPr>
          <p:cNvPr id="14" name="テキスト ボックス 13"/>
          <p:cNvSpPr txBox="1"/>
          <p:nvPr/>
        </p:nvSpPr>
        <p:spPr>
          <a:xfrm>
            <a:off x="554567" y="326961"/>
            <a:ext cx="3522118"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ワークシート１ 「キャリアの棚卸し」</a:t>
            </a:r>
          </a:p>
        </p:txBody>
      </p:sp>
      <p:sp>
        <p:nvSpPr>
          <p:cNvPr id="15" name="スライド番号プレースホルダー 2">
            <a:extLst>
              <a:ext uri="{FF2B5EF4-FFF2-40B4-BE49-F238E27FC236}">
                <a16:creationId xmlns:a16="http://schemas.microsoft.com/office/drawing/2014/main" id="{A2F35627-C6BC-46D1-B10E-520EC45C4740}"/>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2</a:t>
            </a:fld>
            <a:endParaRPr lang="en-US" altLang="ja-JP" dirty="0"/>
          </a:p>
        </p:txBody>
      </p:sp>
      <p:sp>
        <p:nvSpPr>
          <p:cNvPr id="16" name="フッター プレースホルダー 3">
            <a:extLst>
              <a:ext uri="{FF2B5EF4-FFF2-40B4-BE49-F238E27FC236}">
                <a16:creationId xmlns:a16="http://schemas.microsoft.com/office/drawing/2014/main" id="{59535C56-5B9C-45E5-A369-6054BC4D6320}"/>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
        <p:nvSpPr>
          <p:cNvPr id="2" name="正方形/長方形 1">
            <a:extLst>
              <a:ext uri="{FF2B5EF4-FFF2-40B4-BE49-F238E27FC236}">
                <a16:creationId xmlns:a16="http://schemas.microsoft.com/office/drawing/2014/main" id="{7C18CB7D-C878-99ED-9DD5-744ABB62D000}"/>
              </a:ext>
            </a:extLst>
          </p:cNvPr>
          <p:cNvSpPr/>
          <p:nvPr/>
        </p:nvSpPr>
        <p:spPr bwMode="auto">
          <a:xfrm>
            <a:off x="2971428"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 name="テキスト ボックス 2">
            <a:extLst>
              <a:ext uri="{FF2B5EF4-FFF2-40B4-BE49-F238E27FC236}">
                <a16:creationId xmlns:a16="http://schemas.microsoft.com/office/drawing/2014/main" id="{70E2524A-F959-FB83-2ADF-92914820E370}"/>
              </a:ext>
            </a:extLst>
          </p:cNvPr>
          <p:cNvSpPr txBox="1"/>
          <p:nvPr/>
        </p:nvSpPr>
        <p:spPr>
          <a:xfrm>
            <a:off x="3844726" y="1105565"/>
            <a:ext cx="964517" cy="307777"/>
          </a:xfrm>
          <a:prstGeom prst="rect">
            <a:avLst/>
          </a:prstGeom>
          <a:noFill/>
        </p:spPr>
        <p:txBody>
          <a:bodyPr wrap="square" rtlCol="0">
            <a:spAutoFit/>
          </a:bodyPr>
          <a:lstStyle/>
          <a:p>
            <a:pPr algn="ctr"/>
            <a:r>
              <a:rPr kumimoji="1" lang="ja-JP" altLang="en-US" dirty="0"/>
              <a:t>１社目</a:t>
            </a:r>
          </a:p>
        </p:txBody>
      </p:sp>
      <p:sp>
        <p:nvSpPr>
          <p:cNvPr id="5" name="正方形/長方形 4">
            <a:extLst>
              <a:ext uri="{FF2B5EF4-FFF2-40B4-BE49-F238E27FC236}">
                <a16:creationId xmlns:a16="http://schemas.microsoft.com/office/drawing/2014/main" id="{B2610C6A-E310-276B-0AFC-1A644F0E52A3}"/>
              </a:ext>
            </a:extLst>
          </p:cNvPr>
          <p:cNvSpPr/>
          <p:nvPr/>
        </p:nvSpPr>
        <p:spPr bwMode="auto">
          <a:xfrm>
            <a:off x="8449065"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6" name="正方形/長方形 5">
            <a:extLst>
              <a:ext uri="{FF2B5EF4-FFF2-40B4-BE49-F238E27FC236}">
                <a16:creationId xmlns:a16="http://schemas.microsoft.com/office/drawing/2014/main" id="{1A4E3774-7D89-DF10-0A2A-67897590AD55}"/>
              </a:ext>
            </a:extLst>
          </p:cNvPr>
          <p:cNvSpPr/>
          <p:nvPr/>
        </p:nvSpPr>
        <p:spPr bwMode="auto">
          <a:xfrm>
            <a:off x="983688" y="2009917"/>
            <a:ext cx="1960037"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【Where】</a:t>
            </a:r>
          </a:p>
          <a:p>
            <a:r>
              <a:rPr kumimoji="1" lang="ja-JP" altLang="en-US" dirty="0">
                <a:latin typeface="+mn-ea"/>
                <a:ea typeface="+mn-ea"/>
              </a:rPr>
              <a:t>どの会社</a:t>
            </a:r>
            <a:r>
              <a:rPr kumimoji="1" lang="en-US" altLang="ja-JP" dirty="0">
                <a:latin typeface="+mn-ea"/>
                <a:ea typeface="+mn-ea"/>
              </a:rPr>
              <a:t>/</a:t>
            </a:r>
            <a:r>
              <a:rPr kumimoji="1" lang="ja-JP" altLang="en-US" dirty="0">
                <a:latin typeface="+mn-ea"/>
                <a:ea typeface="+mn-ea"/>
              </a:rPr>
              <a:t>部署で</a:t>
            </a:r>
            <a:endParaRPr kumimoji="1" lang="en-US" altLang="ja-JP" dirty="0">
              <a:latin typeface="+mn-ea"/>
              <a:ea typeface="+mn-ea"/>
            </a:endParaRPr>
          </a:p>
        </p:txBody>
      </p:sp>
      <p:sp>
        <p:nvSpPr>
          <p:cNvPr id="7" name="正方形/長方形 6">
            <a:extLst>
              <a:ext uri="{FF2B5EF4-FFF2-40B4-BE49-F238E27FC236}">
                <a16:creationId xmlns:a16="http://schemas.microsoft.com/office/drawing/2014/main" id="{D4969B8A-8D71-2B32-5A26-F574EC729386}"/>
              </a:ext>
            </a:extLst>
          </p:cNvPr>
          <p:cNvSpPr/>
          <p:nvPr/>
        </p:nvSpPr>
        <p:spPr bwMode="auto">
          <a:xfrm>
            <a:off x="983688" y="2606492"/>
            <a:ext cx="1960037"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【What】</a:t>
            </a:r>
          </a:p>
          <a:p>
            <a:r>
              <a:rPr kumimoji="1" lang="ja-JP" altLang="en-US" dirty="0">
                <a:latin typeface="+mn-ea"/>
                <a:ea typeface="+mn-ea"/>
              </a:rPr>
              <a:t>何の業務をして</a:t>
            </a:r>
            <a:endParaRPr kumimoji="1" lang="en-US" altLang="ja-JP" dirty="0">
              <a:latin typeface="+mn-ea"/>
              <a:ea typeface="+mn-ea"/>
            </a:endParaRPr>
          </a:p>
        </p:txBody>
      </p:sp>
      <p:sp>
        <p:nvSpPr>
          <p:cNvPr id="11" name="正方形/長方形 10">
            <a:extLst>
              <a:ext uri="{FF2B5EF4-FFF2-40B4-BE49-F238E27FC236}">
                <a16:creationId xmlns:a16="http://schemas.microsoft.com/office/drawing/2014/main" id="{E2CE6A19-0F3B-291B-BD09-53CCE0182A39}"/>
              </a:ext>
            </a:extLst>
          </p:cNvPr>
          <p:cNvSpPr/>
          <p:nvPr/>
        </p:nvSpPr>
        <p:spPr bwMode="auto">
          <a:xfrm>
            <a:off x="983688" y="3447967"/>
            <a:ext cx="1960037"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【How】</a:t>
            </a:r>
          </a:p>
          <a:p>
            <a:r>
              <a:rPr kumimoji="1" lang="ja-JP" altLang="en-US" spc="-150" dirty="0">
                <a:latin typeface="+mn-ea"/>
                <a:ea typeface="+mn-ea"/>
              </a:rPr>
              <a:t>どんな成果を出したか？</a:t>
            </a:r>
            <a:endParaRPr kumimoji="1" lang="en-US" altLang="ja-JP" spc="-150" dirty="0">
              <a:latin typeface="+mn-ea"/>
              <a:ea typeface="+mn-ea"/>
            </a:endParaRPr>
          </a:p>
          <a:p>
            <a:r>
              <a:rPr kumimoji="1" lang="ja-JP" altLang="en-US" spc="-150" dirty="0">
                <a:latin typeface="+mn-ea"/>
                <a:ea typeface="+mn-ea"/>
              </a:rPr>
              <a:t>どんなスキルを磨いたか？</a:t>
            </a:r>
            <a:endParaRPr kumimoji="1" lang="en-US" altLang="ja-JP" spc="-150" dirty="0">
              <a:latin typeface="+mn-ea"/>
              <a:ea typeface="+mn-ea"/>
            </a:endParaRPr>
          </a:p>
        </p:txBody>
      </p:sp>
      <p:sp>
        <p:nvSpPr>
          <p:cNvPr id="12" name="正方形/長方形 11">
            <a:extLst>
              <a:ext uri="{FF2B5EF4-FFF2-40B4-BE49-F238E27FC236}">
                <a16:creationId xmlns:a16="http://schemas.microsoft.com/office/drawing/2014/main" id="{6384ED58-8263-6A80-05CD-AF8181B68986}"/>
              </a:ext>
            </a:extLst>
          </p:cNvPr>
          <p:cNvSpPr/>
          <p:nvPr/>
        </p:nvSpPr>
        <p:spPr bwMode="auto">
          <a:xfrm>
            <a:off x="983688" y="4935515"/>
            <a:ext cx="1960037"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【Why】</a:t>
            </a:r>
          </a:p>
          <a:p>
            <a:r>
              <a:rPr kumimoji="1" lang="ja-JP" altLang="en-US" dirty="0">
                <a:latin typeface="+mn-ea"/>
                <a:ea typeface="+mn-ea"/>
              </a:rPr>
              <a:t>なぜ成果・成長に</a:t>
            </a:r>
            <a:endParaRPr kumimoji="1" lang="en-US" altLang="ja-JP" dirty="0">
              <a:latin typeface="+mn-ea"/>
              <a:ea typeface="+mn-ea"/>
            </a:endParaRPr>
          </a:p>
          <a:p>
            <a:r>
              <a:rPr kumimoji="1" lang="ja-JP" altLang="en-US" dirty="0">
                <a:latin typeface="+mn-ea"/>
                <a:ea typeface="+mn-ea"/>
              </a:rPr>
              <a:t>つながったのか？</a:t>
            </a:r>
          </a:p>
          <a:p>
            <a:r>
              <a:rPr kumimoji="1" lang="ja-JP" altLang="en-US" dirty="0">
                <a:latin typeface="+mn-ea"/>
                <a:ea typeface="+mn-ea"/>
              </a:rPr>
              <a:t>なぜ転職しようと</a:t>
            </a:r>
            <a:endParaRPr kumimoji="1" lang="en-US" altLang="ja-JP" dirty="0">
              <a:latin typeface="+mn-ea"/>
              <a:ea typeface="+mn-ea"/>
            </a:endParaRPr>
          </a:p>
          <a:p>
            <a:r>
              <a:rPr kumimoji="1" lang="ja-JP" altLang="en-US" dirty="0">
                <a:latin typeface="+mn-ea"/>
                <a:ea typeface="+mn-ea"/>
              </a:rPr>
              <a:t>思ったのか？　</a:t>
            </a:r>
          </a:p>
        </p:txBody>
      </p:sp>
      <p:sp>
        <p:nvSpPr>
          <p:cNvPr id="20" name="正方形/長方形 19">
            <a:extLst>
              <a:ext uri="{FF2B5EF4-FFF2-40B4-BE49-F238E27FC236}">
                <a16:creationId xmlns:a16="http://schemas.microsoft.com/office/drawing/2014/main" id="{EE7019EF-5188-72F8-8805-3168B6E1B6FE}"/>
              </a:ext>
            </a:extLst>
          </p:cNvPr>
          <p:cNvSpPr/>
          <p:nvPr/>
        </p:nvSpPr>
        <p:spPr bwMode="auto">
          <a:xfrm>
            <a:off x="5710246"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1" name="テキスト ボックス 20">
            <a:extLst>
              <a:ext uri="{FF2B5EF4-FFF2-40B4-BE49-F238E27FC236}">
                <a16:creationId xmlns:a16="http://schemas.microsoft.com/office/drawing/2014/main" id="{4140DC14-9CC5-A53D-6DF4-C1D934C20AF1}"/>
              </a:ext>
            </a:extLst>
          </p:cNvPr>
          <p:cNvSpPr txBox="1"/>
          <p:nvPr/>
        </p:nvSpPr>
        <p:spPr>
          <a:xfrm>
            <a:off x="6583544" y="1105565"/>
            <a:ext cx="964517" cy="307777"/>
          </a:xfrm>
          <a:prstGeom prst="rect">
            <a:avLst/>
          </a:prstGeom>
          <a:noFill/>
        </p:spPr>
        <p:txBody>
          <a:bodyPr wrap="square" rtlCol="0">
            <a:spAutoFit/>
          </a:bodyPr>
          <a:lstStyle/>
          <a:p>
            <a:pPr algn="ctr"/>
            <a:r>
              <a:rPr kumimoji="1" lang="ja-JP" altLang="en-US" dirty="0"/>
              <a:t>２社目</a:t>
            </a:r>
          </a:p>
        </p:txBody>
      </p:sp>
      <p:sp>
        <p:nvSpPr>
          <p:cNvPr id="22" name="テキスト ボックス 21">
            <a:extLst>
              <a:ext uri="{FF2B5EF4-FFF2-40B4-BE49-F238E27FC236}">
                <a16:creationId xmlns:a16="http://schemas.microsoft.com/office/drawing/2014/main" id="{ED57996A-76EA-BA75-1E7C-2E4968466DD0}"/>
              </a:ext>
            </a:extLst>
          </p:cNvPr>
          <p:cNvSpPr txBox="1"/>
          <p:nvPr/>
        </p:nvSpPr>
        <p:spPr>
          <a:xfrm>
            <a:off x="9322362" y="1105565"/>
            <a:ext cx="964517" cy="307777"/>
          </a:xfrm>
          <a:prstGeom prst="rect">
            <a:avLst/>
          </a:prstGeom>
          <a:noFill/>
        </p:spPr>
        <p:txBody>
          <a:bodyPr wrap="square" rtlCol="0">
            <a:spAutoFit/>
          </a:bodyPr>
          <a:lstStyle/>
          <a:p>
            <a:pPr algn="ctr"/>
            <a:r>
              <a:rPr kumimoji="1" lang="ja-JP" altLang="en-US" dirty="0"/>
              <a:t>３社目</a:t>
            </a:r>
          </a:p>
        </p:txBody>
      </p:sp>
      <p:sp>
        <p:nvSpPr>
          <p:cNvPr id="23" name="正方形/長方形 22">
            <a:extLst>
              <a:ext uri="{FF2B5EF4-FFF2-40B4-BE49-F238E27FC236}">
                <a16:creationId xmlns:a16="http://schemas.microsoft.com/office/drawing/2014/main" id="{98023E6F-0A66-4B93-35A0-1CDEA0EE4089}"/>
              </a:ext>
            </a:extLst>
          </p:cNvPr>
          <p:cNvSpPr/>
          <p:nvPr/>
        </p:nvSpPr>
        <p:spPr bwMode="auto">
          <a:xfrm>
            <a:off x="2971428" y="2009917"/>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4" name="正方形/長方形 23">
            <a:extLst>
              <a:ext uri="{FF2B5EF4-FFF2-40B4-BE49-F238E27FC236}">
                <a16:creationId xmlns:a16="http://schemas.microsoft.com/office/drawing/2014/main" id="{22EB6C89-4CB5-9929-35A6-1042B6677CA8}"/>
              </a:ext>
            </a:extLst>
          </p:cNvPr>
          <p:cNvSpPr/>
          <p:nvPr/>
        </p:nvSpPr>
        <p:spPr bwMode="auto">
          <a:xfrm>
            <a:off x="2971428" y="2606492"/>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5" name="正方形/長方形 24">
            <a:extLst>
              <a:ext uri="{FF2B5EF4-FFF2-40B4-BE49-F238E27FC236}">
                <a16:creationId xmlns:a16="http://schemas.microsoft.com/office/drawing/2014/main" id="{E2120964-9C53-C49E-48D3-F6A206517F16}"/>
              </a:ext>
            </a:extLst>
          </p:cNvPr>
          <p:cNvSpPr/>
          <p:nvPr/>
        </p:nvSpPr>
        <p:spPr bwMode="auto">
          <a:xfrm>
            <a:off x="2971428" y="3447967"/>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6" name="正方形/長方形 25">
            <a:extLst>
              <a:ext uri="{FF2B5EF4-FFF2-40B4-BE49-F238E27FC236}">
                <a16:creationId xmlns:a16="http://schemas.microsoft.com/office/drawing/2014/main" id="{A867D55A-6F3B-F0F7-4B60-94921589A2B2}"/>
              </a:ext>
            </a:extLst>
          </p:cNvPr>
          <p:cNvSpPr/>
          <p:nvPr/>
        </p:nvSpPr>
        <p:spPr bwMode="auto">
          <a:xfrm>
            <a:off x="2971428" y="4935516"/>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7" name="正方形/長方形 26">
            <a:extLst>
              <a:ext uri="{FF2B5EF4-FFF2-40B4-BE49-F238E27FC236}">
                <a16:creationId xmlns:a16="http://schemas.microsoft.com/office/drawing/2014/main" id="{43CFAA66-EE80-B8E8-445C-D4FC4BB78FDF}"/>
              </a:ext>
            </a:extLst>
          </p:cNvPr>
          <p:cNvSpPr/>
          <p:nvPr/>
        </p:nvSpPr>
        <p:spPr bwMode="auto">
          <a:xfrm>
            <a:off x="5710246" y="2009917"/>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8" name="正方形/長方形 27">
            <a:extLst>
              <a:ext uri="{FF2B5EF4-FFF2-40B4-BE49-F238E27FC236}">
                <a16:creationId xmlns:a16="http://schemas.microsoft.com/office/drawing/2014/main" id="{8C75E279-08B5-BB4A-9D79-C11290918C4D}"/>
              </a:ext>
            </a:extLst>
          </p:cNvPr>
          <p:cNvSpPr/>
          <p:nvPr/>
        </p:nvSpPr>
        <p:spPr bwMode="auto">
          <a:xfrm>
            <a:off x="5710246" y="2606492"/>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9" name="正方形/長方形 28">
            <a:extLst>
              <a:ext uri="{FF2B5EF4-FFF2-40B4-BE49-F238E27FC236}">
                <a16:creationId xmlns:a16="http://schemas.microsoft.com/office/drawing/2014/main" id="{D68377AD-E441-FC00-704D-E3524F6893B8}"/>
              </a:ext>
            </a:extLst>
          </p:cNvPr>
          <p:cNvSpPr/>
          <p:nvPr/>
        </p:nvSpPr>
        <p:spPr bwMode="auto">
          <a:xfrm>
            <a:off x="5710246" y="3447967"/>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0" name="正方形/長方形 29">
            <a:extLst>
              <a:ext uri="{FF2B5EF4-FFF2-40B4-BE49-F238E27FC236}">
                <a16:creationId xmlns:a16="http://schemas.microsoft.com/office/drawing/2014/main" id="{C878A684-7F3A-F4D7-CAA8-330108744D69}"/>
              </a:ext>
            </a:extLst>
          </p:cNvPr>
          <p:cNvSpPr/>
          <p:nvPr/>
        </p:nvSpPr>
        <p:spPr bwMode="auto">
          <a:xfrm>
            <a:off x="5710246" y="4935516"/>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1" name="正方形/長方形 30">
            <a:extLst>
              <a:ext uri="{FF2B5EF4-FFF2-40B4-BE49-F238E27FC236}">
                <a16:creationId xmlns:a16="http://schemas.microsoft.com/office/drawing/2014/main" id="{4D86E25F-3C64-56B3-E99C-83BB66929830}"/>
              </a:ext>
            </a:extLst>
          </p:cNvPr>
          <p:cNvSpPr/>
          <p:nvPr/>
        </p:nvSpPr>
        <p:spPr bwMode="auto">
          <a:xfrm>
            <a:off x="8449065" y="2010478"/>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2" name="正方形/長方形 31">
            <a:extLst>
              <a:ext uri="{FF2B5EF4-FFF2-40B4-BE49-F238E27FC236}">
                <a16:creationId xmlns:a16="http://schemas.microsoft.com/office/drawing/2014/main" id="{85676D4F-08B1-AF63-7900-51548BD0CC7B}"/>
              </a:ext>
            </a:extLst>
          </p:cNvPr>
          <p:cNvSpPr/>
          <p:nvPr/>
        </p:nvSpPr>
        <p:spPr bwMode="auto">
          <a:xfrm>
            <a:off x="8449065" y="2607053"/>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3" name="正方形/長方形 32">
            <a:extLst>
              <a:ext uri="{FF2B5EF4-FFF2-40B4-BE49-F238E27FC236}">
                <a16:creationId xmlns:a16="http://schemas.microsoft.com/office/drawing/2014/main" id="{58012868-654A-BEA9-09C0-8C2E34FF1185}"/>
              </a:ext>
            </a:extLst>
          </p:cNvPr>
          <p:cNvSpPr/>
          <p:nvPr/>
        </p:nvSpPr>
        <p:spPr bwMode="auto">
          <a:xfrm>
            <a:off x="8449065" y="3448528"/>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4" name="正方形/長方形 33">
            <a:extLst>
              <a:ext uri="{FF2B5EF4-FFF2-40B4-BE49-F238E27FC236}">
                <a16:creationId xmlns:a16="http://schemas.microsoft.com/office/drawing/2014/main" id="{711330A8-9870-BF49-640C-9D4CFBD083D9}"/>
              </a:ext>
            </a:extLst>
          </p:cNvPr>
          <p:cNvSpPr/>
          <p:nvPr/>
        </p:nvSpPr>
        <p:spPr bwMode="auto">
          <a:xfrm>
            <a:off x="8449065" y="4936077"/>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Tree>
    <p:extLst>
      <p:ext uri="{BB962C8B-B14F-4D97-AF65-F5344CB8AC3E}">
        <p14:creationId xmlns:p14="http://schemas.microsoft.com/office/powerpoint/2010/main" val="1657956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983688" y="1413342"/>
            <a:ext cx="1960037"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【When】</a:t>
            </a:r>
          </a:p>
          <a:p>
            <a:r>
              <a:rPr kumimoji="1" lang="ja-JP" altLang="en-US" dirty="0">
                <a:latin typeface="+mn-ea"/>
                <a:ea typeface="+mn-ea"/>
              </a:rPr>
              <a:t>いつからいつまで</a:t>
            </a:r>
            <a:endParaRPr kumimoji="1" lang="en-US" altLang="ja-JP" dirty="0">
              <a:latin typeface="+mn-ea"/>
              <a:ea typeface="+mn-ea"/>
            </a:endParaRPr>
          </a:p>
          <a:p>
            <a:endParaRPr kumimoji="1" lang="en-US" altLang="ja-JP" dirty="0">
              <a:latin typeface="+mn-ea"/>
              <a:ea typeface="+mn-ea"/>
            </a:endParaRPr>
          </a:p>
        </p:txBody>
      </p:sp>
      <p:sp>
        <p:nvSpPr>
          <p:cNvPr id="14" name="テキスト ボックス 13"/>
          <p:cNvSpPr txBox="1"/>
          <p:nvPr/>
        </p:nvSpPr>
        <p:spPr>
          <a:xfrm>
            <a:off x="554567" y="326961"/>
            <a:ext cx="4373313"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ワークシート１ 「キャリアの棚卸し」　</a:t>
            </a:r>
            <a:r>
              <a:rPr lang="ja-JP" altLang="en-US" sz="1800" b="1" dirty="0">
                <a:solidFill>
                  <a:srgbClr val="0070C0"/>
                </a:solidFill>
                <a:latin typeface="+mn-ea"/>
                <a:ea typeface="+mn-ea"/>
              </a:rPr>
              <a:t>記載例</a:t>
            </a:r>
          </a:p>
        </p:txBody>
      </p:sp>
      <p:sp>
        <p:nvSpPr>
          <p:cNvPr id="15" name="スライド番号プレースホルダー 2">
            <a:extLst>
              <a:ext uri="{FF2B5EF4-FFF2-40B4-BE49-F238E27FC236}">
                <a16:creationId xmlns:a16="http://schemas.microsoft.com/office/drawing/2014/main" id="{A2F35627-C6BC-46D1-B10E-520EC45C4740}"/>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3</a:t>
            </a:fld>
            <a:endParaRPr lang="en-US" altLang="ja-JP" dirty="0"/>
          </a:p>
        </p:txBody>
      </p:sp>
      <p:sp>
        <p:nvSpPr>
          <p:cNvPr id="16" name="フッター プレースホルダー 3">
            <a:extLst>
              <a:ext uri="{FF2B5EF4-FFF2-40B4-BE49-F238E27FC236}">
                <a16:creationId xmlns:a16="http://schemas.microsoft.com/office/drawing/2014/main" id="{59535C56-5B9C-45E5-A369-6054BC4D6320}"/>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
        <p:nvSpPr>
          <p:cNvPr id="2" name="正方形/長方形 1">
            <a:extLst>
              <a:ext uri="{FF2B5EF4-FFF2-40B4-BE49-F238E27FC236}">
                <a16:creationId xmlns:a16="http://schemas.microsoft.com/office/drawing/2014/main" id="{7C18CB7D-C878-99ED-9DD5-744ABB62D000}"/>
              </a:ext>
            </a:extLst>
          </p:cNvPr>
          <p:cNvSpPr/>
          <p:nvPr/>
        </p:nvSpPr>
        <p:spPr bwMode="auto">
          <a:xfrm>
            <a:off x="2971428"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kumimoji="1" lang="en-US" altLang="ja-JP" dirty="0">
                <a:solidFill>
                  <a:srgbClr val="0070C0"/>
                </a:solidFill>
                <a:latin typeface="+mn-ea"/>
                <a:ea typeface="+mn-ea"/>
              </a:rPr>
              <a:t>2017</a:t>
            </a:r>
            <a:r>
              <a:rPr kumimoji="1" lang="ja-JP" altLang="en-US" dirty="0">
                <a:solidFill>
                  <a:srgbClr val="0070C0"/>
                </a:solidFill>
                <a:latin typeface="+mn-ea"/>
                <a:ea typeface="+mn-ea"/>
              </a:rPr>
              <a:t>年</a:t>
            </a:r>
            <a:r>
              <a:rPr kumimoji="1" lang="en-US" altLang="ja-JP" dirty="0">
                <a:solidFill>
                  <a:srgbClr val="0070C0"/>
                </a:solidFill>
                <a:latin typeface="+mn-ea"/>
                <a:ea typeface="+mn-ea"/>
              </a:rPr>
              <a:t>4</a:t>
            </a:r>
            <a:r>
              <a:rPr kumimoji="1" lang="ja-JP" altLang="en-US" dirty="0">
                <a:solidFill>
                  <a:srgbClr val="0070C0"/>
                </a:solidFill>
                <a:latin typeface="+mn-ea"/>
                <a:ea typeface="+mn-ea"/>
              </a:rPr>
              <a:t>月～</a:t>
            </a:r>
            <a:r>
              <a:rPr kumimoji="1" lang="en-US" altLang="ja-JP" dirty="0">
                <a:solidFill>
                  <a:srgbClr val="0070C0"/>
                </a:solidFill>
                <a:latin typeface="+mn-ea"/>
                <a:ea typeface="+mn-ea"/>
              </a:rPr>
              <a:t>2023</a:t>
            </a:r>
            <a:r>
              <a:rPr kumimoji="1" lang="ja-JP" altLang="en-US" dirty="0">
                <a:solidFill>
                  <a:srgbClr val="0070C0"/>
                </a:solidFill>
                <a:latin typeface="+mn-ea"/>
                <a:ea typeface="+mn-ea"/>
              </a:rPr>
              <a:t>年</a:t>
            </a:r>
            <a:r>
              <a:rPr kumimoji="1" lang="en-US" altLang="ja-JP" dirty="0">
                <a:solidFill>
                  <a:srgbClr val="0070C0"/>
                </a:solidFill>
                <a:latin typeface="+mn-ea"/>
                <a:ea typeface="+mn-ea"/>
              </a:rPr>
              <a:t>8</a:t>
            </a:r>
            <a:r>
              <a:rPr kumimoji="1" lang="ja-JP" altLang="en-US" dirty="0">
                <a:solidFill>
                  <a:srgbClr val="0070C0"/>
                </a:solidFill>
                <a:latin typeface="+mn-ea"/>
                <a:ea typeface="+mn-ea"/>
              </a:rPr>
              <a:t>月</a:t>
            </a:r>
            <a:endParaRPr kumimoji="1" lang="en-US" altLang="ja-JP" dirty="0">
              <a:solidFill>
                <a:srgbClr val="0070C0"/>
              </a:solidFill>
              <a:latin typeface="+mn-ea"/>
              <a:ea typeface="+mn-ea"/>
            </a:endParaRPr>
          </a:p>
        </p:txBody>
      </p:sp>
      <p:sp>
        <p:nvSpPr>
          <p:cNvPr id="3" name="テキスト ボックス 2">
            <a:extLst>
              <a:ext uri="{FF2B5EF4-FFF2-40B4-BE49-F238E27FC236}">
                <a16:creationId xmlns:a16="http://schemas.microsoft.com/office/drawing/2014/main" id="{70E2524A-F959-FB83-2ADF-92914820E370}"/>
              </a:ext>
            </a:extLst>
          </p:cNvPr>
          <p:cNvSpPr txBox="1"/>
          <p:nvPr/>
        </p:nvSpPr>
        <p:spPr>
          <a:xfrm>
            <a:off x="3844726" y="1105565"/>
            <a:ext cx="964517" cy="307777"/>
          </a:xfrm>
          <a:prstGeom prst="rect">
            <a:avLst/>
          </a:prstGeom>
          <a:noFill/>
        </p:spPr>
        <p:txBody>
          <a:bodyPr wrap="square" rtlCol="0">
            <a:spAutoFit/>
          </a:bodyPr>
          <a:lstStyle/>
          <a:p>
            <a:pPr algn="ctr"/>
            <a:r>
              <a:rPr kumimoji="1" lang="ja-JP" altLang="en-US" dirty="0"/>
              <a:t>１社目</a:t>
            </a:r>
          </a:p>
        </p:txBody>
      </p:sp>
      <p:sp>
        <p:nvSpPr>
          <p:cNvPr id="5" name="正方形/長方形 4">
            <a:extLst>
              <a:ext uri="{FF2B5EF4-FFF2-40B4-BE49-F238E27FC236}">
                <a16:creationId xmlns:a16="http://schemas.microsoft.com/office/drawing/2014/main" id="{B2610C6A-E310-276B-0AFC-1A644F0E52A3}"/>
              </a:ext>
            </a:extLst>
          </p:cNvPr>
          <p:cNvSpPr/>
          <p:nvPr/>
        </p:nvSpPr>
        <p:spPr bwMode="auto">
          <a:xfrm>
            <a:off x="8449065"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6" name="正方形/長方形 5">
            <a:extLst>
              <a:ext uri="{FF2B5EF4-FFF2-40B4-BE49-F238E27FC236}">
                <a16:creationId xmlns:a16="http://schemas.microsoft.com/office/drawing/2014/main" id="{1A4E3774-7D89-DF10-0A2A-67897590AD55}"/>
              </a:ext>
            </a:extLst>
          </p:cNvPr>
          <p:cNvSpPr/>
          <p:nvPr/>
        </p:nvSpPr>
        <p:spPr bwMode="auto">
          <a:xfrm>
            <a:off x="983688" y="2009917"/>
            <a:ext cx="1960037"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【Where】</a:t>
            </a:r>
          </a:p>
          <a:p>
            <a:r>
              <a:rPr kumimoji="1" lang="ja-JP" altLang="en-US" dirty="0">
                <a:latin typeface="+mn-ea"/>
                <a:ea typeface="+mn-ea"/>
              </a:rPr>
              <a:t>どの会社</a:t>
            </a:r>
            <a:r>
              <a:rPr kumimoji="1" lang="en-US" altLang="ja-JP" dirty="0">
                <a:latin typeface="+mn-ea"/>
                <a:ea typeface="+mn-ea"/>
              </a:rPr>
              <a:t>/</a:t>
            </a:r>
            <a:r>
              <a:rPr kumimoji="1" lang="ja-JP" altLang="en-US" dirty="0">
                <a:latin typeface="+mn-ea"/>
                <a:ea typeface="+mn-ea"/>
              </a:rPr>
              <a:t>部署で</a:t>
            </a:r>
            <a:endParaRPr kumimoji="1" lang="en-US" altLang="ja-JP" dirty="0">
              <a:latin typeface="+mn-ea"/>
              <a:ea typeface="+mn-ea"/>
            </a:endParaRPr>
          </a:p>
        </p:txBody>
      </p:sp>
      <p:sp>
        <p:nvSpPr>
          <p:cNvPr id="7" name="正方形/長方形 6">
            <a:extLst>
              <a:ext uri="{FF2B5EF4-FFF2-40B4-BE49-F238E27FC236}">
                <a16:creationId xmlns:a16="http://schemas.microsoft.com/office/drawing/2014/main" id="{D4969B8A-8D71-2B32-5A26-F574EC729386}"/>
              </a:ext>
            </a:extLst>
          </p:cNvPr>
          <p:cNvSpPr/>
          <p:nvPr/>
        </p:nvSpPr>
        <p:spPr bwMode="auto">
          <a:xfrm>
            <a:off x="983688" y="2606492"/>
            <a:ext cx="1960037"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【What】</a:t>
            </a:r>
          </a:p>
          <a:p>
            <a:r>
              <a:rPr kumimoji="1" lang="ja-JP" altLang="en-US" dirty="0">
                <a:latin typeface="+mn-ea"/>
                <a:ea typeface="+mn-ea"/>
              </a:rPr>
              <a:t>何の業務をして</a:t>
            </a:r>
            <a:endParaRPr kumimoji="1" lang="en-US" altLang="ja-JP" dirty="0">
              <a:latin typeface="+mn-ea"/>
              <a:ea typeface="+mn-ea"/>
            </a:endParaRPr>
          </a:p>
        </p:txBody>
      </p:sp>
      <p:sp>
        <p:nvSpPr>
          <p:cNvPr id="12" name="正方形/長方形 11">
            <a:extLst>
              <a:ext uri="{FF2B5EF4-FFF2-40B4-BE49-F238E27FC236}">
                <a16:creationId xmlns:a16="http://schemas.microsoft.com/office/drawing/2014/main" id="{6384ED58-8263-6A80-05CD-AF8181B68986}"/>
              </a:ext>
            </a:extLst>
          </p:cNvPr>
          <p:cNvSpPr/>
          <p:nvPr/>
        </p:nvSpPr>
        <p:spPr bwMode="auto">
          <a:xfrm>
            <a:off x="983688" y="4935515"/>
            <a:ext cx="1960037"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【Why】</a:t>
            </a:r>
          </a:p>
          <a:p>
            <a:r>
              <a:rPr kumimoji="1" lang="ja-JP" altLang="en-US" dirty="0">
                <a:latin typeface="+mn-ea"/>
                <a:ea typeface="+mn-ea"/>
              </a:rPr>
              <a:t>なぜ成果・成長に</a:t>
            </a:r>
            <a:endParaRPr kumimoji="1" lang="en-US" altLang="ja-JP" dirty="0">
              <a:latin typeface="+mn-ea"/>
              <a:ea typeface="+mn-ea"/>
            </a:endParaRPr>
          </a:p>
          <a:p>
            <a:r>
              <a:rPr kumimoji="1" lang="ja-JP" altLang="en-US" dirty="0">
                <a:latin typeface="+mn-ea"/>
                <a:ea typeface="+mn-ea"/>
              </a:rPr>
              <a:t>つながったのか？</a:t>
            </a:r>
          </a:p>
          <a:p>
            <a:r>
              <a:rPr kumimoji="1" lang="ja-JP" altLang="en-US" dirty="0">
                <a:latin typeface="+mn-ea"/>
                <a:ea typeface="+mn-ea"/>
              </a:rPr>
              <a:t>なぜ転職しようと</a:t>
            </a:r>
            <a:endParaRPr kumimoji="1" lang="en-US" altLang="ja-JP" dirty="0">
              <a:latin typeface="+mn-ea"/>
              <a:ea typeface="+mn-ea"/>
            </a:endParaRPr>
          </a:p>
          <a:p>
            <a:r>
              <a:rPr kumimoji="1" lang="ja-JP" altLang="en-US" dirty="0">
                <a:latin typeface="+mn-ea"/>
                <a:ea typeface="+mn-ea"/>
              </a:rPr>
              <a:t>思ったのか？　</a:t>
            </a:r>
          </a:p>
        </p:txBody>
      </p:sp>
      <p:sp>
        <p:nvSpPr>
          <p:cNvPr id="20" name="正方形/長方形 19">
            <a:extLst>
              <a:ext uri="{FF2B5EF4-FFF2-40B4-BE49-F238E27FC236}">
                <a16:creationId xmlns:a16="http://schemas.microsoft.com/office/drawing/2014/main" id="{EE7019EF-5188-72F8-8805-3168B6E1B6FE}"/>
              </a:ext>
            </a:extLst>
          </p:cNvPr>
          <p:cNvSpPr/>
          <p:nvPr/>
        </p:nvSpPr>
        <p:spPr bwMode="auto">
          <a:xfrm>
            <a:off x="5710246" y="1413342"/>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1" name="テキスト ボックス 20">
            <a:extLst>
              <a:ext uri="{FF2B5EF4-FFF2-40B4-BE49-F238E27FC236}">
                <a16:creationId xmlns:a16="http://schemas.microsoft.com/office/drawing/2014/main" id="{4140DC14-9CC5-A53D-6DF4-C1D934C20AF1}"/>
              </a:ext>
            </a:extLst>
          </p:cNvPr>
          <p:cNvSpPr txBox="1"/>
          <p:nvPr/>
        </p:nvSpPr>
        <p:spPr>
          <a:xfrm>
            <a:off x="6583544" y="1105565"/>
            <a:ext cx="964517" cy="307777"/>
          </a:xfrm>
          <a:prstGeom prst="rect">
            <a:avLst/>
          </a:prstGeom>
          <a:noFill/>
        </p:spPr>
        <p:txBody>
          <a:bodyPr wrap="square" rtlCol="0">
            <a:spAutoFit/>
          </a:bodyPr>
          <a:lstStyle/>
          <a:p>
            <a:pPr algn="ctr"/>
            <a:r>
              <a:rPr kumimoji="1" lang="ja-JP" altLang="en-US" dirty="0"/>
              <a:t>２社目</a:t>
            </a:r>
          </a:p>
        </p:txBody>
      </p:sp>
      <p:sp>
        <p:nvSpPr>
          <p:cNvPr id="22" name="テキスト ボックス 21">
            <a:extLst>
              <a:ext uri="{FF2B5EF4-FFF2-40B4-BE49-F238E27FC236}">
                <a16:creationId xmlns:a16="http://schemas.microsoft.com/office/drawing/2014/main" id="{ED57996A-76EA-BA75-1E7C-2E4968466DD0}"/>
              </a:ext>
            </a:extLst>
          </p:cNvPr>
          <p:cNvSpPr txBox="1"/>
          <p:nvPr/>
        </p:nvSpPr>
        <p:spPr>
          <a:xfrm>
            <a:off x="9322362" y="1105565"/>
            <a:ext cx="964517" cy="307777"/>
          </a:xfrm>
          <a:prstGeom prst="rect">
            <a:avLst/>
          </a:prstGeom>
          <a:noFill/>
        </p:spPr>
        <p:txBody>
          <a:bodyPr wrap="square" rtlCol="0">
            <a:spAutoFit/>
          </a:bodyPr>
          <a:lstStyle/>
          <a:p>
            <a:pPr algn="ctr"/>
            <a:r>
              <a:rPr kumimoji="1" lang="ja-JP" altLang="en-US" dirty="0"/>
              <a:t>３社目</a:t>
            </a:r>
          </a:p>
        </p:txBody>
      </p:sp>
      <p:sp>
        <p:nvSpPr>
          <p:cNvPr id="23" name="正方形/長方形 22">
            <a:extLst>
              <a:ext uri="{FF2B5EF4-FFF2-40B4-BE49-F238E27FC236}">
                <a16:creationId xmlns:a16="http://schemas.microsoft.com/office/drawing/2014/main" id="{98023E6F-0A66-4B93-35A0-1CDEA0EE4089}"/>
              </a:ext>
            </a:extLst>
          </p:cNvPr>
          <p:cNvSpPr/>
          <p:nvPr/>
        </p:nvSpPr>
        <p:spPr bwMode="auto">
          <a:xfrm>
            <a:off x="2971428" y="2009917"/>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kumimoji="1" lang="ja-JP" altLang="en-US" dirty="0">
                <a:solidFill>
                  <a:srgbClr val="0070C0"/>
                </a:solidFill>
                <a:latin typeface="+mn-ea"/>
                <a:ea typeface="+mn-ea"/>
              </a:rPr>
              <a:t>株式会社●●</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△△店</a:t>
            </a:r>
            <a:endParaRPr kumimoji="1" lang="en-US" altLang="ja-JP" dirty="0">
              <a:solidFill>
                <a:srgbClr val="0070C0"/>
              </a:solidFill>
              <a:latin typeface="+mn-ea"/>
              <a:ea typeface="+mn-ea"/>
            </a:endParaRPr>
          </a:p>
        </p:txBody>
      </p:sp>
      <p:sp>
        <p:nvSpPr>
          <p:cNvPr id="24" name="正方形/長方形 23">
            <a:extLst>
              <a:ext uri="{FF2B5EF4-FFF2-40B4-BE49-F238E27FC236}">
                <a16:creationId xmlns:a16="http://schemas.microsoft.com/office/drawing/2014/main" id="{22EB6C89-4CB5-9929-35A6-1042B6677CA8}"/>
              </a:ext>
            </a:extLst>
          </p:cNvPr>
          <p:cNvSpPr/>
          <p:nvPr/>
        </p:nvSpPr>
        <p:spPr bwMode="auto">
          <a:xfrm>
            <a:off x="2971428" y="2606492"/>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kumimoji="1" lang="ja-JP" altLang="en-US" dirty="0">
                <a:solidFill>
                  <a:srgbClr val="0070C0"/>
                </a:solidFill>
                <a:latin typeface="+mn-ea"/>
                <a:ea typeface="+mn-ea"/>
              </a:rPr>
              <a:t>・ホテルでの接客業務全般</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・飲料や備品の発注</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・新人スタッフの育成</a:t>
            </a:r>
            <a:endParaRPr kumimoji="1" lang="en-US" altLang="ja-JP" dirty="0">
              <a:solidFill>
                <a:srgbClr val="0070C0"/>
              </a:solidFill>
              <a:latin typeface="+mn-ea"/>
              <a:ea typeface="+mn-ea"/>
            </a:endParaRPr>
          </a:p>
        </p:txBody>
      </p:sp>
      <p:sp>
        <p:nvSpPr>
          <p:cNvPr id="25" name="正方形/長方形 24">
            <a:extLst>
              <a:ext uri="{FF2B5EF4-FFF2-40B4-BE49-F238E27FC236}">
                <a16:creationId xmlns:a16="http://schemas.microsoft.com/office/drawing/2014/main" id="{E2120964-9C53-C49E-48D3-F6A206517F16}"/>
              </a:ext>
            </a:extLst>
          </p:cNvPr>
          <p:cNvSpPr/>
          <p:nvPr/>
        </p:nvSpPr>
        <p:spPr bwMode="auto">
          <a:xfrm>
            <a:off x="2971428" y="3447967"/>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kumimoji="1" lang="ja-JP" altLang="en-US" dirty="0">
                <a:solidFill>
                  <a:srgbClr val="0070C0"/>
                </a:solidFill>
                <a:latin typeface="+mn-ea"/>
                <a:ea typeface="+mn-ea"/>
              </a:rPr>
              <a:t>・お客様アンケートでお褒めの</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言葉をいただき、リピート獲得</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・飲料廃棄</a:t>
            </a:r>
            <a:r>
              <a:rPr kumimoji="1" lang="en-US" altLang="ja-JP" dirty="0">
                <a:solidFill>
                  <a:srgbClr val="0070C0"/>
                </a:solidFill>
                <a:latin typeface="+mn-ea"/>
                <a:ea typeface="+mn-ea"/>
              </a:rPr>
              <a:t>10%</a:t>
            </a:r>
            <a:r>
              <a:rPr kumimoji="1" lang="ja-JP" altLang="en-US" dirty="0">
                <a:solidFill>
                  <a:srgbClr val="0070C0"/>
                </a:solidFill>
                <a:latin typeface="+mn-ea"/>
                <a:ea typeface="+mn-ea"/>
              </a:rPr>
              <a:t>削減、利益率</a:t>
            </a:r>
            <a:r>
              <a:rPr kumimoji="1" lang="en-US" altLang="ja-JP" dirty="0">
                <a:solidFill>
                  <a:srgbClr val="0070C0"/>
                </a:solidFill>
                <a:latin typeface="+mn-ea"/>
                <a:ea typeface="+mn-ea"/>
              </a:rPr>
              <a:t>5%</a:t>
            </a:r>
            <a:r>
              <a:rPr kumimoji="1" lang="ja-JP" altLang="en-US" dirty="0">
                <a:solidFill>
                  <a:srgbClr val="0070C0"/>
                </a:solidFill>
                <a:latin typeface="+mn-ea"/>
                <a:ea typeface="+mn-ea"/>
              </a:rPr>
              <a:t>向上</a:t>
            </a:r>
            <a:endParaRPr kumimoji="1" lang="en-US" altLang="ja-JP" dirty="0">
              <a:solidFill>
                <a:srgbClr val="0070C0"/>
              </a:solidFill>
              <a:latin typeface="+mn-ea"/>
              <a:ea typeface="+mn-ea"/>
            </a:endParaRPr>
          </a:p>
          <a:p>
            <a:endParaRPr kumimoji="1" lang="en-US" altLang="ja-JP" sz="1000" dirty="0">
              <a:solidFill>
                <a:srgbClr val="0070C0"/>
              </a:solidFill>
              <a:latin typeface="+mn-ea"/>
              <a:ea typeface="+mn-ea"/>
            </a:endParaRPr>
          </a:p>
          <a:p>
            <a:r>
              <a:rPr kumimoji="1" lang="ja-JP" altLang="en-US" dirty="0">
                <a:solidFill>
                  <a:srgbClr val="0070C0"/>
                </a:solidFill>
                <a:latin typeface="+mn-ea"/>
                <a:ea typeface="+mn-ea"/>
              </a:rPr>
              <a:t>・ホスピタリティやマナー</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・問題解決力</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・後輩指導・育成力</a:t>
            </a:r>
            <a:endParaRPr kumimoji="1" lang="en-US" altLang="ja-JP" dirty="0">
              <a:solidFill>
                <a:srgbClr val="0070C0"/>
              </a:solidFill>
              <a:latin typeface="+mn-ea"/>
              <a:ea typeface="+mn-ea"/>
            </a:endParaRPr>
          </a:p>
        </p:txBody>
      </p:sp>
      <p:sp>
        <p:nvSpPr>
          <p:cNvPr id="26" name="正方形/長方形 25">
            <a:extLst>
              <a:ext uri="{FF2B5EF4-FFF2-40B4-BE49-F238E27FC236}">
                <a16:creationId xmlns:a16="http://schemas.microsoft.com/office/drawing/2014/main" id="{A867D55A-6F3B-F0F7-4B60-94921589A2B2}"/>
              </a:ext>
            </a:extLst>
          </p:cNvPr>
          <p:cNvSpPr/>
          <p:nvPr/>
        </p:nvSpPr>
        <p:spPr bwMode="auto">
          <a:xfrm>
            <a:off x="2971428" y="4935516"/>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r>
              <a:rPr kumimoji="1" lang="ja-JP" altLang="en-US" dirty="0">
                <a:solidFill>
                  <a:srgbClr val="0070C0"/>
                </a:solidFill>
                <a:latin typeface="+mn-ea"/>
                <a:ea typeface="+mn-ea"/>
              </a:rPr>
              <a:t>・お客様とのコミュニケーションを</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大事にしていたから</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a:t>
            </a:r>
            <a:r>
              <a:rPr kumimoji="1" lang="ja-JP" altLang="en-US" spc="-150" dirty="0">
                <a:solidFill>
                  <a:srgbClr val="0070C0"/>
                </a:solidFill>
                <a:latin typeface="+mn-ea"/>
                <a:ea typeface="+mn-ea"/>
              </a:rPr>
              <a:t>データに基づいて原因分析したから</a:t>
            </a:r>
            <a:endParaRPr kumimoji="1" lang="en-US" altLang="ja-JP" spc="-150" dirty="0">
              <a:solidFill>
                <a:srgbClr val="0070C0"/>
              </a:solidFill>
              <a:latin typeface="+mn-ea"/>
              <a:ea typeface="+mn-ea"/>
            </a:endParaRPr>
          </a:p>
          <a:p>
            <a:endParaRPr kumimoji="1" lang="en-US" altLang="ja-JP" sz="1000" spc="-150" dirty="0">
              <a:solidFill>
                <a:srgbClr val="0070C0"/>
              </a:solidFill>
              <a:latin typeface="+mn-ea"/>
              <a:ea typeface="+mn-ea"/>
            </a:endParaRPr>
          </a:p>
          <a:p>
            <a:r>
              <a:rPr kumimoji="1" lang="ja-JP" altLang="en-US" spc="-150" dirty="0">
                <a:solidFill>
                  <a:srgbClr val="0070C0"/>
                </a:solidFill>
                <a:latin typeface="+mn-ea"/>
                <a:ea typeface="+mn-ea"/>
              </a:rPr>
              <a:t>・発注業務を通じて、データを分析して</a:t>
            </a:r>
            <a:endParaRPr kumimoji="1" lang="en-US" altLang="ja-JP" spc="-150" dirty="0">
              <a:solidFill>
                <a:srgbClr val="0070C0"/>
              </a:solidFill>
              <a:latin typeface="+mn-ea"/>
              <a:ea typeface="+mn-ea"/>
            </a:endParaRPr>
          </a:p>
          <a:p>
            <a:r>
              <a:rPr kumimoji="1" lang="ja-JP" altLang="en-US" spc="-150" dirty="0">
                <a:solidFill>
                  <a:srgbClr val="0070C0"/>
                </a:solidFill>
                <a:latin typeface="+mn-ea"/>
                <a:ea typeface="+mn-ea"/>
              </a:rPr>
              <a:t>問題解決を提案する仕事がしたいと</a:t>
            </a:r>
            <a:endParaRPr kumimoji="1" lang="en-US" altLang="ja-JP" spc="-150" dirty="0">
              <a:solidFill>
                <a:srgbClr val="0070C0"/>
              </a:solidFill>
              <a:latin typeface="+mn-ea"/>
              <a:ea typeface="+mn-ea"/>
            </a:endParaRPr>
          </a:p>
          <a:p>
            <a:r>
              <a:rPr kumimoji="1" lang="ja-JP" altLang="en-US" spc="-150" dirty="0">
                <a:solidFill>
                  <a:srgbClr val="0070C0"/>
                </a:solidFill>
                <a:latin typeface="+mn-ea"/>
                <a:ea typeface="+mn-ea"/>
              </a:rPr>
              <a:t>思ったから</a:t>
            </a:r>
            <a:endParaRPr kumimoji="1" lang="en-US" altLang="ja-JP" spc="-150" dirty="0">
              <a:solidFill>
                <a:srgbClr val="0070C0"/>
              </a:solidFill>
              <a:latin typeface="+mn-ea"/>
              <a:ea typeface="+mn-ea"/>
            </a:endParaRPr>
          </a:p>
        </p:txBody>
      </p:sp>
      <p:sp>
        <p:nvSpPr>
          <p:cNvPr id="27" name="正方形/長方形 26">
            <a:extLst>
              <a:ext uri="{FF2B5EF4-FFF2-40B4-BE49-F238E27FC236}">
                <a16:creationId xmlns:a16="http://schemas.microsoft.com/office/drawing/2014/main" id="{43CFAA66-EE80-B8E8-445C-D4FC4BB78FDF}"/>
              </a:ext>
            </a:extLst>
          </p:cNvPr>
          <p:cNvSpPr/>
          <p:nvPr/>
        </p:nvSpPr>
        <p:spPr bwMode="auto">
          <a:xfrm>
            <a:off x="5710246" y="2009917"/>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8" name="正方形/長方形 27">
            <a:extLst>
              <a:ext uri="{FF2B5EF4-FFF2-40B4-BE49-F238E27FC236}">
                <a16:creationId xmlns:a16="http://schemas.microsoft.com/office/drawing/2014/main" id="{8C75E279-08B5-BB4A-9D79-C11290918C4D}"/>
              </a:ext>
            </a:extLst>
          </p:cNvPr>
          <p:cNvSpPr/>
          <p:nvPr/>
        </p:nvSpPr>
        <p:spPr bwMode="auto">
          <a:xfrm>
            <a:off x="5710246" y="2606492"/>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29" name="正方形/長方形 28">
            <a:extLst>
              <a:ext uri="{FF2B5EF4-FFF2-40B4-BE49-F238E27FC236}">
                <a16:creationId xmlns:a16="http://schemas.microsoft.com/office/drawing/2014/main" id="{D68377AD-E441-FC00-704D-E3524F6893B8}"/>
              </a:ext>
            </a:extLst>
          </p:cNvPr>
          <p:cNvSpPr/>
          <p:nvPr/>
        </p:nvSpPr>
        <p:spPr bwMode="auto">
          <a:xfrm>
            <a:off x="5710246" y="3447967"/>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0" name="正方形/長方形 29">
            <a:extLst>
              <a:ext uri="{FF2B5EF4-FFF2-40B4-BE49-F238E27FC236}">
                <a16:creationId xmlns:a16="http://schemas.microsoft.com/office/drawing/2014/main" id="{C878A684-7F3A-F4D7-CAA8-330108744D69}"/>
              </a:ext>
            </a:extLst>
          </p:cNvPr>
          <p:cNvSpPr/>
          <p:nvPr/>
        </p:nvSpPr>
        <p:spPr bwMode="auto">
          <a:xfrm>
            <a:off x="5710246" y="4935516"/>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1" name="正方形/長方形 30">
            <a:extLst>
              <a:ext uri="{FF2B5EF4-FFF2-40B4-BE49-F238E27FC236}">
                <a16:creationId xmlns:a16="http://schemas.microsoft.com/office/drawing/2014/main" id="{4D86E25F-3C64-56B3-E99C-83BB66929830}"/>
              </a:ext>
            </a:extLst>
          </p:cNvPr>
          <p:cNvSpPr/>
          <p:nvPr/>
        </p:nvSpPr>
        <p:spPr bwMode="auto">
          <a:xfrm>
            <a:off x="8449065" y="2010478"/>
            <a:ext cx="2711115" cy="5551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2" name="正方形/長方形 31">
            <a:extLst>
              <a:ext uri="{FF2B5EF4-FFF2-40B4-BE49-F238E27FC236}">
                <a16:creationId xmlns:a16="http://schemas.microsoft.com/office/drawing/2014/main" id="{85676D4F-08B1-AF63-7900-51548BD0CC7B}"/>
              </a:ext>
            </a:extLst>
          </p:cNvPr>
          <p:cNvSpPr/>
          <p:nvPr/>
        </p:nvSpPr>
        <p:spPr bwMode="auto">
          <a:xfrm>
            <a:off x="8449065" y="2607053"/>
            <a:ext cx="2711115" cy="800009"/>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3" name="正方形/長方形 32">
            <a:extLst>
              <a:ext uri="{FF2B5EF4-FFF2-40B4-BE49-F238E27FC236}">
                <a16:creationId xmlns:a16="http://schemas.microsoft.com/office/drawing/2014/main" id="{58012868-654A-BEA9-09C0-8C2E34FF1185}"/>
              </a:ext>
            </a:extLst>
          </p:cNvPr>
          <p:cNvSpPr/>
          <p:nvPr/>
        </p:nvSpPr>
        <p:spPr bwMode="auto">
          <a:xfrm>
            <a:off x="8449065" y="3448528"/>
            <a:ext cx="2711115"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4" name="正方形/長方形 33">
            <a:extLst>
              <a:ext uri="{FF2B5EF4-FFF2-40B4-BE49-F238E27FC236}">
                <a16:creationId xmlns:a16="http://schemas.microsoft.com/office/drawing/2014/main" id="{711330A8-9870-BF49-640C-9D4CFBD083D9}"/>
              </a:ext>
            </a:extLst>
          </p:cNvPr>
          <p:cNvSpPr/>
          <p:nvPr/>
        </p:nvSpPr>
        <p:spPr bwMode="auto">
          <a:xfrm>
            <a:off x="8449065" y="4936077"/>
            <a:ext cx="2711115" cy="1595524"/>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endParaRPr kumimoji="1" lang="en-US" altLang="ja-JP" dirty="0">
              <a:latin typeface="+mn-ea"/>
              <a:ea typeface="+mn-ea"/>
            </a:endParaRPr>
          </a:p>
        </p:txBody>
      </p:sp>
      <p:sp>
        <p:nvSpPr>
          <p:cNvPr id="35" name="正方形/長方形 34">
            <a:extLst>
              <a:ext uri="{FF2B5EF4-FFF2-40B4-BE49-F238E27FC236}">
                <a16:creationId xmlns:a16="http://schemas.microsoft.com/office/drawing/2014/main" id="{3EEBB7C1-74E4-D626-965D-295D3F6A9B5A}"/>
              </a:ext>
            </a:extLst>
          </p:cNvPr>
          <p:cNvSpPr/>
          <p:nvPr/>
        </p:nvSpPr>
        <p:spPr bwMode="auto">
          <a:xfrm>
            <a:off x="983688" y="3447967"/>
            <a:ext cx="1960037" cy="144608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en-US" altLang="ja-JP" dirty="0">
                <a:latin typeface="+mn-ea"/>
                <a:ea typeface="+mn-ea"/>
              </a:rPr>
              <a:t>【How】</a:t>
            </a:r>
          </a:p>
          <a:p>
            <a:r>
              <a:rPr kumimoji="1" lang="ja-JP" altLang="en-US" spc="-150" dirty="0">
                <a:latin typeface="+mn-ea"/>
                <a:ea typeface="+mn-ea"/>
              </a:rPr>
              <a:t>どんな成果を出したか？</a:t>
            </a:r>
            <a:endParaRPr kumimoji="1" lang="en-US" altLang="ja-JP" spc="-150" dirty="0">
              <a:latin typeface="+mn-ea"/>
              <a:ea typeface="+mn-ea"/>
            </a:endParaRPr>
          </a:p>
          <a:p>
            <a:r>
              <a:rPr kumimoji="1" lang="ja-JP" altLang="en-US" spc="-150" dirty="0">
                <a:latin typeface="+mn-ea"/>
                <a:ea typeface="+mn-ea"/>
              </a:rPr>
              <a:t>どんなスキルを磨いたか？</a:t>
            </a:r>
            <a:endParaRPr kumimoji="1" lang="en-US" altLang="ja-JP" spc="-150" dirty="0">
              <a:latin typeface="+mn-ea"/>
              <a:ea typeface="+mn-ea"/>
            </a:endParaRPr>
          </a:p>
        </p:txBody>
      </p:sp>
    </p:spTree>
    <p:extLst>
      <p:ext uri="{BB962C8B-B14F-4D97-AF65-F5344CB8AC3E}">
        <p14:creationId xmlns:p14="http://schemas.microsoft.com/office/powerpoint/2010/main" val="340178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983689" y="1084481"/>
            <a:ext cx="10224617" cy="107149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①</a:t>
            </a:r>
            <a:r>
              <a:rPr kumimoji="1" lang="en-US" altLang="ja-JP" dirty="0">
                <a:latin typeface="+mn-ea"/>
                <a:ea typeface="+mn-ea"/>
              </a:rPr>
              <a:t>【</a:t>
            </a:r>
            <a:r>
              <a:rPr kumimoji="1" lang="ja-JP" altLang="en-US" dirty="0">
                <a:latin typeface="+mn-ea"/>
                <a:ea typeface="+mn-ea"/>
              </a:rPr>
              <a:t>背景</a:t>
            </a:r>
            <a:r>
              <a:rPr kumimoji="1" lang="en-US" altLang="ja-JP" dirty="0">
                <a:latin typeface="+mn-ea"/>
                <a:ea typeface="+mn-ea"/>
              </a:rPr>
              <a:t>】</a:t>
            </a:r>
            <a:r>
              <a:rPr kumimoji="1" lang="ja-JP" altLang="en-US" dirty="0">
                <a:latin typeface="+mn-ea"/>
                <a:ea typeface="+mn-ea"/>
              </a:rPr>
              <a:t>「転職を考えた背景」について、記載してください。</a:t>
            </a:r>
            <a:endParaRPr kumimoji="1" lang="en-US" altLang="ja-JP" dirty="0">
              <a:latin typeface="+mn-ea"/>
              <a:ea typeface="+mn-ea"/>
            </a:endParaRPr>
          </a:p>
          <a:p>
            <a:endParaRPr kumimoji="1" lang="en-US" altLang="ja-JP" dirty="0">
              <a:latin typeface="+mn-ea"/>
              <a:ea typeface="+mn-ea"/>
            </a:endParaRPr>
          </a:p>
        </p:txBody>
      </p:sp>
      <p:sp>
        <p:nvSpPr>
          <p:cNvPr id="8" name="正方形/長方形 7">
            <a:extLst>
              <a:ext uri="{FF2B5EF4-FFF2-40B4-BE49-F238E27FC236}">
                <a16:creationId xmlns:a16="http://schemas.microsoft.com/office/drawing/2014/main" id="{5389F754-7394-46CB-B1DD-D29D3B53FEDE}"/>
              </a:ext>
            </a:extLst>
          </p:cNvPr>
          <p:cNvSpPr/>
          <p:nvPr/>
        </p:nvSpPr>
        <p:spPr bwMode="auto">
          <a:xfrm>
            <a:off x="983689" y="2206307"/>
            <a:ext cx="10224617" cy="301883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②</a:t>
            </a:r>
            <a:r>
              <a:rPr kumimoji="1" lang="en-US" altLang="ja-JP" dirty="0">
                <a:latin typeface="+mn-ea"/>
                <a:ea typeface="+mn-ea"/>
              </a:rPr>
              <a:t>【</a:t>
            </a:r>
            <a:r>
              <a:rPr kumimoji="1" lang="ja-JP" altLang="en-US" dirty="0">
                <a:latin typeface="+mn-ea"/>
                <a:ea typeface="+mn-ea"/>
              </a:rPr>
              <a:t>理由</a:t>
            </a:r>
            <a:r>
              <a:rPr kumimoji="1" lang="en-US" altLang="ja-JP" dirty="0">
                <a:latin typeface="+mn-ea"/>
                <a:ea typeface="+mn-ea"/>
              </a:rPr>
              <a:t>】</a:t>
            </a:r>
            <a:r>
              <a:rPr kumimoji="1" lang="ja-JP" altLang="en-US" dirty="0">
                <a:latin typeface="+mn-ea"/>
                <a:ea typeface="+mn-ea"/>
              </a:rPr>
              <a:t>具体的に志望している企業、業界、職種があれば、記載してください。</a:t>
            </a:r>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なぜその企業、業界、職種がいいのか、理由を記載してください。</a:t>
            </a:r>
            <a:endParaRPr kumimoji="1" lang="en-US" altLang="ja-JP" dirty="0">
              <a:latin typeface="+mn-ea"/>
              <a:ea typeface="+mn-ea"/>
            </a:endParaRPr>
          </a:p>
          <a:p>
            <a:endParaRPr kumimoji="1" lang="en-US" altLang="ja-JP" dirty="0">
              <a:latin typeface="+mn-ea"/>
              <a:ea typeface="+mn-ea"/>
            </a:endParaRPr>
          </a:p>
        </p:txBody>
      </p:sp>
      <p:sp>
        <p:nvSpPr>
          <p:cNvPr id="9" name="正方形/長方形 8">
            <a:extLst>
              <a:ext uri="{FF2B5EF4-FFF2-40B4-BE49-F238E27FC236}">
                <a16:creationId xmlns:a16="http://schemas.microsoft.com/office/drawing/2014/main" id="{B3AA4D86-B373-456F-9249-72DCC5ED41E4}"/>
              </a:ext>
            </a:extLst>
          </p:cNvPr>
          <p:cNvSpPr/>
          <p:nvPr/>
        </p:nvSpPr>
        <p:spPr bwMode="auto">
          <a:xfrm>
            <a:off x="983689" y="5262465"/>
            <a:ext cx="10224617" cy="141041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③</a:t>
            </a:r>
            <a:r>
              <a:rPr kumimoji="1" lang="en-US" altLang="ja-JP" dirty="0">
                <a:latin typeface="+mn-ea"/>
                <a:ea typeface="+mn-ea"/>
              </a:rPr>
              <a:t>【</a:t>
            </a:r>
            <a:r>
              <a:rPr kumimoji="1" lang="ja-JP" altLang="en-US" dirty="0">
                <a:latin typeface="+mn-ea"/>
                <a:ea typeface="+mn-ea"/>
              </a:rPr>
              <a:t>具体</a:t>
            </a:r>
            <a:r>
              <a:rPr kumimoji="1" lang="en-US" altLang="ja-JP" dirty="0">
                <a:latin typeface="+mn-ea"/>
                <a:ea typeface="+mn-ea"/>
              </a:rPr>
              <a:t>】</a:t>
            </a:r>
            <a:r>
              <a:rPr kumimoji="1" lang="ja-JP" altLang="en-US" dirty="0">
                <a:latin typeface="+mn-ea"/>
                <a:ea typeface="+mn-ea"/>
              </a:rPr>
              <a:t>上記を踏まえ、具体的にどのように活躍したいのか、どのような貢献ができるのかについて、記載してください。</a:t>
            </a:r>
          </a:p>
        </p:txBody>
      </p:sp>
      <p:sp>
        <p:nvSpPr>
          <p:cNvPr id="14" name="テキスト ボックス 13"/>
          <p:cNvSpPr txBox="1"/>
          <p:nvPr/>
        </p:nvSpPr>
        <p:spPr>
          <a:xfrm>
            <a:off x="554567" y="326961"/>
            <a:ext cx="3716082"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ワークシート２ 「志望動機の明確化」</a:t>
            </a:r>
          </a:p>
        </p:txBody>
      </p:sp>
      <p:sp>
        <p:nvSpPr>
          <p:cNvPr id="15" name="スライド番号プレースホルダー 2">
            <a:extLst>
              <a:ext uri="{FF2B5EF4-FFF2-40B4-BE49-F238E27FC236}">
                <a16:creationId xmlns:a16="http://schemas.microsoft.com/office/drawing/2014/main" id="{A2F35627-C6BC-46D1-B10E-520EC45C4740}"/>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4</a:t>
            </a:fld>
            <a:endParaRPr lang="en-US" altLang="ja-JP" dirty="0"/>
          </a:p>
        </p:txBody>
      </p:sp>
      <p:sp>
        <p:nvSpPr>
          <p:cNvPr id="16" name="フッター プレースホルダー 3">
            <a:extLst>
              <a:ext uri="{FF2B5EF4-FFF2-40B4-BE49-F238E27FC236}">
                <a16:creationId xmlns:a16="http://schemas.microsoft.com/office/drawing/2014/main" id="{59535C56-5B9C-45E5-A369-6054BC4D6320}"/>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Tree>
    <p:extLst>
      <p:ext uri="{BB962C8B-B14F-4D97-AF65-F5344CB8AC3E}">
        <p14:creationId xmlns:p14="http://schemas.microsoft.com/office/powerpoint/2010/main" val="3603332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DAD4308B-A65E-469E-B884-20492BB91E8F}"/>
              </a:ext>
            </a:extLst>
          </p:cNvPr>
          <p:cNvSpPr/>
          <p:nvPr/>
        </p:nvSpPr>
        <p:spPr bwMode="auto">
          <a:xfrm>
            <a:off x="983689" y="1084481"/>
            <a:ext cx="10224617" cy="107149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①</a:t>
            </a:r>
            <a:r>
              <a:rPr kumimoji="1" lang="en-US" altLang="ja-JP" dirty="0">
                <a:latin typeface="+mn-ea"/>
                <a:ea typeface="+mn-ea"/>
              </a:rPr>
              <a:t>【</a:t>
            </a:r>
            <a:r>
              <a:rPr kumimoji="1" lang="ja-JP" altLang="en-US" dirty="0">
                <a:latin typeface="+mn-ea"/>
                <a:ea typeface="+mn-ea"/>
              </a:rPr>
              <a:t>背景</a:t>
            </a:r>
            <a:r>
              <a:rPr kumimoji="1" lang="en-US" altLang="ja-JP" dirty="0">
                <a:latin typeface="+mn-ea"/>
                <a:ea typeface="+mn-ea"/>
              </a:rPr>
              <a:t>】</a:t>
            </a:r>
            <a:r>
              <a:rPr kumimoji="1" lang="ja-JP" altLang="en-US" dirty="0">
                <a:latin typeface="+mn-ea"/>
                <a:ea typeface="+mn-ea"/>
              </a:rPr>
              <a:t>「転職を考えた背景」について、記載してください。</a:t>
            </a:r>
            <a:endParaRPr kumimoji="1" lang="en-US" altLang="ja-JP" dirty="0">
              <a:latin typeface="+mn-ea"/>
              <a:ea typeface="+mn-ea"/>
            </a:endParaRPr>
          </a:p>
          <a:p>
            <a:r>
              <a:rPr kumimoji="1" lang="ja-JP" altLang="en-US" dirty="0">
                <a:solidFill>
                  <a:srgbClr val="0070C0"/>
                </a:solidFill>
                <a:latin typeface="+mn-ea"/>
                <a:ea typeface="+mn-ea"/>
              </a:rPr>
              <a:t>・キャリアアドバイザーとして働きたい</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a:t>
            </a:r>
            <a:r>
              <a:rPr kumimoji="1" lang="en-US" altLang="ja-JP" dirty="0">
                <a:solidFill>
                  <a:srgbClr val="0070C0"/>
                </a:solidFill>
                <a:latin typeface="+mn-ea"/>
                <a:ea typeface="+mn-ea"/>
              </a:rPr>
              <a:t>OJT</a:t>
            </a:r>
            <a:r>
              <a:rPr kumimoji="1" lang="ja-JP" altLang="en-US" dirty="0">
                <a:solidFill>
                  <a:srgbClr val="0070C0"/>
                </a:solidFill>
                <a:latin typeface="+mn-ea"/>
                <a:ea typeface="+mn-ea"/>
              </a:rPr>
              <a:t>担当者としてキャリア相談に乗ったことで、キャリア支援にやりがいを感じた</a:t>
            </a:r>
            <a:endParaRPr kumimoji="1" lang="en-US" altLang="ja-JP" dirty="0">
              <a:solidFill>
                <a:srgbClr val="0070C0"/>
              </a:solidFill>
              <a:latin typeface="+mn-ea"/>
              <a:ea typeface="+mn-ea"/>
            </a:endParaRPr>
          </a:p>
        </p:txBody>
      </p:sp>
      <p:sp>
        <p:nvSpPr>
          <p:cNvPr id="16" name="正方形/長方形 15">
            <a:extLst>
              <a:ext uri="{FF2B5EF4-FFF2-40B4-BE49-F238E27FC236}">
                <a16:creationId xmlns:a16="http://schemas.microsoft.com/office/drawing/2014/main" id="{F6582938-05CF-4247-B6CB-1194CECACA56}"/>
              </a:ext>
            </a:extLst>
          </p:cNvPr>
          <p:cNvSpPr/>
          <p:nvPr/>
        </p:nvSpPr>
        <p:spPr bwMode="auto">
          <a:xfrm>
            <a:off x="983689" y="2206307"/>
            <a:ext cx="10224617" cy="301883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②</a:t>
            </a:r>
            <a:r>
              <a:rPr kumimoji="1" lang="en-US" altLang="ja-JP" dirty="0">
                <a:latin typeface="+mn-ea"/>
                <a:ea typeface="+mn-ea"/>
              </a:rPr>
              <a:t>【</a:t>
            </a:r>
            <a:r>
              <a:rPr kumimoji="1" lang="ja-JP" altLang="en-US" dirty="0">
                <a:latin typeface="+mn-ea"/>
                <a:ea typeface="+mn-ea"/>
              </a:rPr>
              <a:t>理由</a:t>
            </a:r>
            <a:r>
              <a:rPr kumimoji="1" lang="en-US" altLang="ja-JP" dirty="0">
                <a:latin typeface="+mn-ea"/>
                <a:ea typeface="+mn-ea"/>
              </a:rPr>
              <a:t>】</a:t>
            </a:r>
            <a:r>
              <a:rPr kumimoji="1" lang="ja-JP" altLang="en-US" dirty="0">
                <a:latin typeface="+mn-ea"/>
                <a:ea typeface="+mn-ea"/>
              </a:rPr>
              <a:t>具体的に志望している企業、業界、職種があれば、記載してください。</a:t>
            </a:r>
            <a:endParaRPr kumimoji="1" lang="en-US" altLang="ja-JP" dirty="0">
              <a:latin typeface="+mn-ea"/>
              <a:ea typeface="+mn-ea"/>
            </a:endParaRPr>
          </a:p>
          <a:p>
            <a:r>
              <a:rPr kumimoji="1" lang="ja-JP" altLang="en-US" dirty="0">
                <a:solidFill>
                  <a:srgbClr val="0070C0"/>
                </a:solidFill>
                <a:latin typeface="+mn-ea"/>
                <a:ea typeface="+mn-ea"/>
              </a:rPr>
              <a:t>・人材系、キャリアコンサルタント</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⇒株式会社●●</a:t>
            </a:r>
            <a:endParaRPr kumimoji="1" lang="en-US" altLang="ja-JP" dirty="0">
              <a:solidFill>
                <a:srgbClr val="0070C0"/>
              </a:solidFill>
              <a:latin typeface="+mn-ea"/>
              <a:ea typeface="+mn-ea"/>
            </a:endParaRPr>
          </a:p>
          <a:p>
            <a:endParaRPr kumimoji="1" lang="en-US" altLang="ja-JP" dirty="0">
              <a:solidFill>
                <a:srgbClr val="0070C0"/>
              </a:solidFill>
              <a:latin typeface="+mn-ea"/>
              <a:ea typeface="+mn-ea"/>
            </a:endParaRPr>
          </a:p>
          <a:p>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なぜその企業、業界、職種がいいのか、理由を記載してください。</a:t>
            </a:r>
            <a:endParaRPr kumimoji="1" lang="en-US" altLang="ja-JP" dirty="0">
              <a:latin typeface="+mn-ea"/>
              <a:ea typeface="+mn-ea"/>
            </a:endParaRPr>
          </a:p>
          <a:p>
            <a:r>
              <a:rPr kumimoji="1" lang="ja-JP" altLang="en-US" dirty="0">
                <a:solidFill>
                  <a:srgbClr val="0070C0"/>
                </a:solidFill>
                <a:latin typeface="+mn-ea"/>
                <a:ea typeface="+mn-ea"/>
              </a:rPr>
              <a:t>・「求職者とクライアントの声に耳を傾け、真のマッチングを実現する」という企業理念に共感した</a:t>
            </a:r>
          </a:p>
        </p:txBody>
      </p:sp>
      <p:sp>
        <p:nvSpPr>
          <p:cNvPr id="17" name="正方形/長方形 16">
            <a:extLst>
              <a:ext uri="{FF2B5EF4-FFF2-40B4-BE49-F238E27FC236}">
                <a16:creationId xmlns:a16="http://schemas.microsoft.com/office/drawing/2014/main" id="{49A09DE7-A4AF-43AF-B275-916A094C6C4A}"/>
              </a:ext>
            </a:extLst>
          </p:cNvPr>
          <p:cNvSpPr/>
          <p:nvPr/>
        </p:nvSpPr>
        <p:spPr bwMode="auto">
          <a:xfrm>
            <a:off x="983689" y="5262465"/>
            <a:ext cx="10224617" cy="141041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③</a:t>
            </a:r>
            <a:r>
              <a:rPr kumimoji="1" lang="en-US" altLang="ja-JP" dirty="0">
                <a:latin typeface="+mn-ea"/>
                <a:ea typeface="+mn-ea"/>
              </a:rPr>
              <a:t>【</a:t>
            </a:r>
            <a:r>
              <a:rPr kumimoji="1" lang="ja-JP" altLang="en-US" dirty="0">
                <a:latin typeface="+mn-ea"/>
                <a:ea typeface="+mn-ea"/>
              </a:rPr>
              <a:t>具体</a:t>
            </a:r>
            <a:r>
              <a:rPr kumimoji="1" lang="en-US" altLang="ja-JP" dirty="0">
                <a:latin typeface="+mn-ea"/>
                <a:ea typeface="+mn-ea"/>
              </a:rPr>
              <a:t>】</a:t>
            </a:r>
            <a:r>
              <a:rPr kumimoji="1" lang="ja-JP" altLang="en-US" dirty="0">
                <a:latin typeface="+mn-ea"/>
                <a:ea typeface="+mn-ea"/>
              </a:rPr>
              <a:t>上記を踏まえ、具体的にどのように活躍したいのか、どのような貢献ができるのかについて、記載してください。</a:t>
            </a:r>
            <a:endParaRPr kumimoji="1" lang="en-US" altLang="ja-JP" dirty="0">
              <a:latin typeface="+mn-ea"/>
              <a:ea typeface="+mn-ea"/>
            </a:endParaRPr>
          </a:p>
          <a:p>
            <a:r>
              <a:rPr kumimoji="1" lang="ja-JP" altLang="en-US" dirty="0">
                <a:solidFill>
                  <a:srgbClr val="0070C0"/>
                </a:solidFill>
                <a:latin typeface="+mn-ea"/>
                <a:ea typeface="+mn-ea"/>
              </a:rPr>
              <a:t>・相手のニーズを捉える力</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・傾聴力</a:t>
            </a:r>
            <a:endParaRPr kumimoji="1" lang="en-US" altLang="ja-JP" dirty="0">
              <a:solidFill>
                <a:srgbClr val="0070C0"/>
              </a:solidFill>
              <a:latin typeface="+mn-ea"/>
              <a:ea typeface="+mn-ea"/>
            </a:endParaRPr>
          </a:p>
          <a:p>
            <a:r>
              <a:rPr kumimoji="1" lang="ja-JP" altLang="en-US" dirty="0">
                <a:solidFill>
                  <a:srgbClr val="0070C0"/>
                </a:solidFill>
                <a:latin typeface="+mn-ea"/>
                <a:ea typeface="+mn-ea"/>
              </a:rPr>
              <a:t>を活かして、未経験でも頼られるキャリアアドバイザーになりたい</a:t>
            </a:r>
          </a:p>
        </p:txBody>
      </p:sp>
      <p:sp>
        <p:nvSpPr>
          <p:cNvPr id="14" name="テキスト ボックス 13"/>
          <p:cNvSpPr txBox="1"/>
          <p:nvPr/>
        </p:nvSpPr>
        <p:spPr>
          <a:xfrm>
            <a:off x="554567" y="326961"/>
            <a:ext cx="4567276"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ワークシート２ 「志望動機の明確化」　</a:t>
            </a:r>
            <a:r>
              <a:rPr lang="ja-JP" altLang="en-US" sz="1800" b="1" dirty="0">
                <a:solidFill>
                  <a:srgbClr val="0070C0"/>
                </a:solidFill>
                <a:latin typeface="+mn-ea"/>
                <a:ea typeface="+mn-ea"/>
              </a:rPr>
              <a:t>記載例</a:t>
            </a:r>
          </a:p>
        </p:txBody>
      </p:sp>
      <p:sp>
        <p:nvSpPr>
          <p:cNvPr id="9" name="スライド番号プレースホルダー 2">
            <a:extLst>
              <a:ext uri="{FF2B5EF4-FFF2-40B4-BE49-F238E27FC236}">
                <a16:creationId xmlns:a16="http://schemas.microsoft.com/office/drawing/2014/main" id="{01F23A27-C26B-431D-A479-C76D2C8CA503}"/>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5</a:t>
            </a:fld>
            <a:endParaRPr lang="en-US" altLang="ja-JP" dirty="0"/>
          </a:p>
        </p:txBody>
      </p:sp>
      <p:sp>
        <p:nvSpPr>
          <p:cNvPr id="10" name="フッター プレースホルダー 3">
            <a:extLst>
              <a:ext uri="{FF2B5EF4-FFF2-40B4-BE49-F238E27FC236}">
                <a16:creationId xmlns:a16="http://schemas.microsoft.com/office/drawing/2014/main" id="{6029CAC2-D6D3-4DC0-B78E-E147B8E8308E}"/>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Tree>
    <p:extLst>
      <p:ext uri="{BB962C8B-B14F-4D97-AF65-F5344CB8AC3E}">
        <p14:creationId xmlns:p14="http://schemas.microsoft.com/office/powerpoint/2010/main" val="3480949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983689" y="1084481"/>
            <a:ext cx="10224617" cy="154118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①</a:t>
            </a:r>
            <a:r>
              <a:rPr kumimoji="1" lang="en-US" altLang="ja-JP" dirty="0">
                <a:latin typeface="+mn-ea"/>
                <a:ea typeface="+mn-ea"/>
              </a:rPr>
              <a:t>【</a:t>
            </a:r>
            <a:r>
              <a:rPr kumimoji="1" lang="ja-JP" altLang="en-US" dirty="0">
                <a:latin typeface="+mn-ea"/>
                <a:ea typeface="+mn-ea"/>
              </a:rPr>
              <a:t>結論</a:t>
            </a:r>
            <a:r>
              <a:rPr kumimoji="1" lang="en-US" altLang="ja-JP" dirty="0">
                <a:latin typeface="+mn-ea"/>
                <a:ea typeface="+mn-ea"/>
              </a:rPr>
              <a:t>】</a:t>
            </a:r>
            <a:r>
              <a:rPr kumimoji="1" lang="ja-JP" altLang="en-US" dirty="0">
                <a:latin typeface="+mn-ea"/>
                <a:ea typeface="+mn-ea"/>
              </a:rPr>
              <a:t>「ご自身の強み」について、記載してください。　</a:t>
            </a:r>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強みが思い浮かばない場合は、「自己</a:t>
            </a:r>
            <a:r>
              <a:rPr kumimoji="1" lang="en-US" altLang="ja-JP" dirty="0">
                <a:latin typeface="+mn-ea"/>
                <a:ea typeface="+mn-ea"/>
              </a:rPr>
              <a:t>PR</a:t>
            </a:r>
            <a:r>
              <a:rPr kumimoji="1" lang="ja-JP" altLang="en-US" dirty="0">
                <a:latin typeface="+mn-ea"/>
                <a:ea typeface="+mn-ea"/>
              </a:rPr>
              <a:t>発掘診断」を参考にしてご検討ください。</a:t>
            </a:r>
            <a:endParaRPr kumimoji="1" lang="en-US" altLang="ja-JP" dirty="0">
              <a:latin typeface="+mn-ea"/>
              <a:ea typeface="+mn-ea"/>
            </a:endParaRPr>
          </a:p>
          <a:p>
            <a:endParaRPr lang="en-US" altLang="ja-JP" dirty="0">
              <a:solidFill>
                <a:srgbClr val="0070C0"/>
              </a:solidFill>
              <a:latin typeface="+mn-ea"/>
            </a:endParaRPr>
          </a:p>
        </p:txBody>
      </p:sp>
      <p:sp>
        <p:nvSpPr>
          <p:cNvPr id="8" name="正方形/長方形 7">
            <a:extLst>
              <a:ext uri="{FF2B5EF4-FFF2-40B4-BE49-F238E27FC236}">
                <a16:creationId xmlns:a16="http://schemas.microsoft.com/office/drawing/2014/main" id="{5389F754-7394-46CB-B1DD-D29D3B53FEDE}"/>
              </a:ext>
            </a:extLst>
          </p:cNvPr>
          <p:cNvSpPr/>
          <p:nvPr/>
        </p:nvSpPr>
        <p:spPr bwMode="auto">
          <a:xfrm>
            <a:off x="983689" y="2662989"/>
            <a:ext cx="10224617" cy="256215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②</a:t>
            </a:r>
            <a:r>
              <a:rPr kumimoji="1" lang="en-US" altLang="ja-JP" dirty="0">
                <a:latin typeface="+mn-ea"/>
                <a:ea typeface="+mn-ea"/>
              </a:rPr>
              <a:t>【</a:t>
            </a:r>
            <a:r>
              <a:rPr kumimoji="1" lang="ja-JP" altLang="en-US" dirty="0">
                <a:latin typeface="+mn-ea"/>
                <a:ea typeface="+mn-ea"/>
              </a:rPr>
              <a:t>根拠</a:t>
            </a:r>
            <a:r>
              <a:rPr kumimoji="1" lang="en-US" altLang="ja-JP" dirty="0">
                <a:latin typeface="+mn-ea"/>
                <a:ea typeface="+mn-ea"/>
              </a:rPr>
              <a:t>】</a:t>
            </a:r>
            <a:r>
              <a:rPr kumimoji="1" lang="ja-JP" altLang="en-US" dirty="0">
                <a:latin typeface="+mn-ea"/>
                <a:ea typeface="+mn-ea"/>
              </a:rPr>
              <a:t>上記の強みを発揮した時の具体的なエピソードや、数値的な成果について、記載してください。</a:t>
            </a:r>
            <a:endParaRPr kumimoji="1" lang="en-US" altLang="ja-JP" dirty="0">
              <a:latin typeface="+mn-ea"/>
              <a:ea typeface="+mn-ea"/>
            </a:endParaRPr>
          </a:p>
          <a:p>
            <a:endParaRPr kumimoji="1" lang="en-US" altLang="ja-JP" dirty="0">
              <a:latin typeface="+mn-ea"/>
              <a:ea typeface="+mn-ea"/>
            </a:endParaRPr>
          </a:p>
        </p:txBody>
      </p:sp>
      <p:sp>
        <p:nvSpPr>
          <p:cNvPr id="9" name="正方形/長方形 8">
            <a:extLst>
              <a:ext uri="{FF2B5EF4-FFF2-40B4-BE49-F238E27FC236}">
                <a16:creationId xmlns:a16="http://schemas.microsoft.com/office/drawing/2014/main" id="{B3AA4D86-B373-456F-9249-72DCC5ED41E4}"/>
              </a:ext>
            </a:extLst>
          </p:cNvPr>
          <p:cNvSpPr/>
          <p:nvPr/>
        </p:nvSpPr>
        <p:spPr bwMode="auto">
          <a:xfrm>
            <a:off x="983689" y="5262465"/>
            <a:ext cx="10224617" cy="141041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③</a:t>
            </a:r>
            <a:r>
              <a:rPr kumimoji="1" lang="en-US" altLang="ja-JP" dirty="0">
                <a:latin typeface="+mn-ea"/>
                <a:ea typeface="+mn-ea"/>
              </a:rPr>
              <a:t>【</a:t>
            </a:r>
            <a:r>
              <a:rPr kumimoji="1" lang="ja-JP" altLang="en-US" dirty="0">
                <a:latin typeface="+mn-ea"/>
                <a:ea typeface="+mn-ea"/>
              </a:rPr>
              <a:t>貢献</a:t>
            </a:r>
            <a:r>
              <a:rPr kumimoji="1" lang="en-US" altLang="ja-JP" dirty="0">
                <a:latin typeface="+mn-ea"/>
                <a:ea typeface="+mn-ea"/>
              </a:rPr>
              <a:t>】</a:t>
            </a:r>
            <a:r>
              <a:rPr kumimoji="1" lang="ja-JP" altLang="en-US" dirty="0">
                <a:latin typeface="+mn-ea"/>
                <a:ea typeface="+mn-ea"/>
              </a:rPr>
              <a:t>上記を踏まえ、応募先の企業で具体的にどのような貢献ができるのかについて、記載してください。</a:t>
            </a:r>
          </a:p>
        </p:txBody>
      </p:sp>
      <p:sp>
        <p:nvSpPr>
          <p:cNvPr id="14" name="テキスト ボックス 13"/>
          <p:cNvSpPr txBox="1"/>
          <p:nvPr/>
        </p:nvSpPr>
        <p:spPr>
          <a:xfrm>
            <a:off x="554567" y="326961"/>
            <a:ext cx="3539752"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ワークシート３ 「自己</a:t>
            </a:r>
            <a:r>
              <a:rPr lang="en-US" altLang="ja-JP" sz="1800" b="1" dirty="0">
                <a:latin typeface="+mn-ea"/>
                <a:ea typeface="+mn-ea"/>
              </a:rPr>
              <a:t>PR</a:t>
            </a:r>
            <a:r>
              <a:rPr lang="ja-JP" altLang="en-US" sz="1800" b="1" dirty="0">
                <a:latin typeface="+mn-ea"/>
                <a:ea typeface="+mn-ea"/>
              </a:rPr>
              <a:t>の明確化」</a:t>
            </a:r>
          </a:p>
        </p:txBody>
      </p:sp>
      <p:sp>
        <p:nvSpPr>
          <p:cNvPr id="15" name="スライド番号プレースホルダー 2">
            <a:extLst>
              <a:ext uri="{FF2B5EF4-FFF2-40B4-BE49-F238E27FC236}">
                <a16:creationId xmlns:a16="http://schemas.microsoft.com/office/drawing/2014/main" id="{A2F35627-C6BC-46D1-B10E-520EC45C4740}"/>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6</a:t>
            </a:fld>
            <a:endParaRPr lang="en-US" altLang="ja-JP" dirty="0"/>
          </a:p>
        </p:txBody>
      </p:sp>
      <p:sp>
        <p:nvSpPr>
          <p:cNvPr id="16" name="フッター プレースホルダー 3">
            <a:extLst>
              <a:ext uri="{FF2B5EF4-FFF2-40B4-BE49-F238E27FC236}">
                <a16:creationId xmlns:a16="http://schemas.microsoft.com/office/drawing/2014/main" id="{59535C56-5B9C-45E5-A369-6054BC4D6320}"/>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Tree>
    <p:extLst>
      <p:ext uri="{BB962C8B-B14F-4D97-AF65-F5344CB8AC3E}">
        <p14:creationId xmlns:p14="http://schemas.microsoft.com/office/powerpoint/2010/main" val="139165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983689" y="1084481"/>
            <a:ext cx="10224617" cy="1071493"/>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①</a:t>
            </a:r>
            <a:r>
              <a:rPr kumimoji="1" lang="en-US" altLang="ja-JP" dirty="0">
                <a:latin typeface="+mn-ea"/>
                <a:ea typeface="+mn-ea"/>
              </a:rPr>
              <a:t>【</a:t>
            </a:r>
            <a:r>
              <a:rPr kumimoji="1" lang="ja-JP" altLang="en-US" dirty="0">
                <a:latin typeface="+mn-ea"/>
                <a:ea typeface="+mn-ea"/>
              </a:rPr>
              <a:t>結論</a:t>
            </a:r>
            <a:r>
              <a:rPr kumimoji="1" lang="en-US" altLang="ja-JP" dirty="0">
                <a:latin typeface="+mn-ea"/>
                <a:ea typeface="+mn-ea"/>
              </a:rPr>
              <a:t>】</a:t>
            </a:r>
            <a:r>
              <a:rPr kumimoji="1" lang="ja-JP" altLang="en-US" dirty="0">
                <a:latin typeface="+mn-ea"/>
                <a:ea typeface="+mn-ea"/>
              </a:rPr>
              <a:t>「ご自身の強み」について、記載してください。　</a:t>
            </a:r>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強みが思い浮かばない場合は、「自己</a:t>
            </a:r>
            <a:r>
              <a:rPr kumimoji="1" lang="en-US" altLang="ja-JP" dirty="0">
                <a:latin typeface="+mn-ea"/>
                <a:ea typeface="+mn-ea"/>
              </a:rPr>
              <a:t>PR</a:t>
            </a:r>
            <a:r>
              <a:rPr kumimoji="1" lang="ja-JP" altLang="en-US" dirty="0">
                <a:latin typeface="+mn-ea"/>
                <a:ea typeface="+mn-ea"/>
              </a:rPr>
              <a:t>発掘診断」を参考にしてご検討ください。</a:t>
            </a:r>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p:txBody>
      </p:sp>
      <p:sp>
        <p:nvSpPr>
          <p:cNvPr id="9" name="正方形/長方形 8">
            <a:extLst>
              <a:ext uri="{FF2B5EF4-FFF2-40B4-BE49-F238E27FC236}">
                <a16:creationId xmlns:a16="http://schemas.microsoft.com/office/drawing/2014/main" id="{B3AA4D86-B373-456F-9249-72DCC5ED41E4}"/>
              </a:ext>
            </a:extLst>
          </p:cNvPr>
          <p:cNvSpPr/>
          <p:nvPr/>
        </p:nvSpPr>
        <p:spPr bwMode="auto">
          <a:xfrm>
            <a:off x="983689" y="5262465"/>
            <a:ext cx="10224617" cy="1410416"/>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③</a:t>
            </a:r>
            <a:r>
              <a:rPr kumimoji="1" lang="en-US" altLang="ja-JP" dirty="0">
                <a:latin typeface="+mn-ea"/>
                <a:ea typeface="+mn-ea"/>
              </a:rPr>
              <a:t>【</a:t>
            </a:r>
            <a:r>
              <a:rPr kumimoji="1" lang="ja-JP" altLang="en-US" dirty="0">
                <a:latin typeface="+mn-ea"/>
                <a:ea typeface="+mn-ea"/>
              </a:rPr>
              <a:t>貢献</a:t>
            </a:r>
            <a:r>
              <a:rPr kumimoji="1" lang="en-US" altLang="ja-JP" dirty="0">
                <a:latin typeface="+mn-ea"/>
                <a:ea typeface="+mn-ea"/>
              </a:rPr>
              <a:t>】</a:t>
            </a:r>
            <a:r>
              <a:rPr kumimoji="1" lang="ja-JP" altLang="en-US" dirty="0">
                <a:latin typeface="+mn-ea"/>
                <a:ea typeface="+mn-ea"/>
              </a:rPr>
              <a:t>上記を踏まえ、応募先の企業で具体的にどのような貢献ができるのかについて、記載してください。</a:t>
            </a:r>
            <a:endParaRPr kumimoji="1" lang="en-US" altLang="ja-JP" dirty="0">
              <a:latin typeface="+mn-ea"/>
              <a:ea typeface="+mn-ea"/>
            </a:endParaRPr>
          </a:p>
          <a:p>
            <a:endParaRPr lang="en-US" altLang="ja-JP" sz="1400" dirty="0">
              <a:solidFill>
                <a:srgbClr val="0070C0"/>
              </a:solidFill>
            </a:endParaRPr>
          </a:p>
          <a:p>
            <a:r>
              <a:rPr lang="ja-JP" altLang="en-US" sz="1400" dirty="0">
                <a:solidFill>
                  <a:srgbClr val="0070C0"/>
                </a:solidFill>
              </a:rPr>
              <a:t>この強みを活かしながら、求職者様、クライアント様との信頼関係を構築し、双方のニーズを的確に捉えながら、</a:t>
            </a:r>
            <a:endParaRPr lang="en-US" altLang="ja-JP" sz="1400" dirty="0">
              <a:solidFill>
                <a:srgbClr val="0070C0"/>
              </a:solidFill>
            </a:endParaRPr>
          </a:p>
          <a:p>
            <a:r>
              <a:rPr lang="ja-JP" altLang="en-US" sz="1400" dirty="0">
                <a:solidFill>
                  <a:srgbClr val="0070C0"/>
                </a:solidFill>
              </a:rPr>
              <a:t>「真のマッチング」を実現することで、貴社の売上拡大に貢献してまいります。</a:t>
            </a:r>
            <a:endParaRPr lang="en-US" altLang="ja-JP" sz="1400" dirty="0">
              <a:solidFill>
                <a:srgbClr val="0070C0"/>
              </a:solidFill>
            </a:endParaRPr>
          </a:p>
        </p:txBody>
      </p:sp>
      <p:sp>
        <p:nvSpPr>
          <p:cNvPr id="14" name="テキスト ボックス 13"/>
          <p:cNvSpPr txBox="1"/>
          <p:nvPr/>
        </p:nvSpPr>
        <p:spPr>
          <a:xfrm>
            <a:off x="554567" y="326961"/>
            <a:ext cx="4390946" cy="369332"/>
          </a:xfrm>
          <a:prstGeom prst="rect">
            <a:avLst/>
          </a:prstGeom>
          <a:noFill/>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1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1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1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1400" kern="1200">
                <a:solidFill>
                  <a:schemeClr val="tx1"/>
                </a:solidFill>
                <a:latin typeface="Times New Roman" pitchFamily="18" charset="0"/>
                <a:ea typeface="ＭＳ Ｐゴシック" pitchFamily="50" charset="-128"/>
                <a:cs typeface="+mn-cs"/>
              </a:defRPr>
            </a:lvl9pPr>
          </a:lstStyle>
          <a:p>
            <a:r>
              <a:rPr lang="ja-JP" altLang="en-US" sz="1800" b="1" dirty="0">
                <a:latin typeface="+mn-ea"/>
                <a:ea typeface="+mn-ea"/>
              </a:rPr>
              <a:t>ワークシート３ 「自己</a:t>
            </a:r>
            <a:r>
              <a:rPr lang="en-US" altLang="ja-JP" sz="1800" b="1" dirty="0">
                <a:latin typeface="+mn-ea"/>
                <a:ea typeface="+mn-ea"/>
              </a:rPr>
              <a:t>PR</a:t>
            </a:r>
            <a:r>
              <a:rPr lang="ja-JP" altLang="en-US" sz="1800" b="1" dirty="0">
                <a:latin typeface="+mn-ea"/>
                <a:ea typeface="+mn-ea"/>
              </a:rPr>
              <a:t>の明確化」　</a:t>
            </a:r>
            <a:r>
              <a:rPr lang="ja-JP" altLang="en-US" sz="1800" b="1" dirty="0">
                <a:solidFill>
                  <a:srgbClr val="0070C0"/>
                </a:solidFill>
                <a:latin typeface="+mn-ea"/>
                <a:ea typeface="+mn-ea"/>
              </a:rPr>
              <a:t>記載例</a:t>
            </a:r>
          </a:p>
        </p:txBody>
      </p:sp>
      <p:sp>
        <p:nvSpPr>
          <p:cNvPr id="15" name="スライド番号プレースホルダー 2">
            <a:extLst>
              <a:ext uri="{FF2B5EF4-FFF2-40B4-BE49-F238E27FC236}">
                <a16:creationId xmlns:a16="http://schemas.microsoft.com/office/drawing/2014/main" id="{A2F35627-C6BC-46D1-B10E-520EC45C4740}"/>
              </a:ext>
            </a:extLst>
          </p:cNvPr>
          <p:cNvSpPr>
            <a:spLocks noGrp="1"/>
          </p:cNvSpPr>
          <p:nvPr>
            <p:ph type="sldNum" sz="quarter" idx="4"/>
          </p:nvPr>
        </p:nvSpPr>
        <p:spPr>
          <a:xfrm>
            <a:off x="11300885" y="6491460"/>
            <a:ext cx="785283" cy="358775"/>
          </a:xfrm>
        </p:spPr>
        <p:txBody>
          <a:bodyPr/>
          <a:lstStyle/>
          <a:p>
            <a:fld id="{E44A80DE-5DA5-4FB2-96CA-6E1E85F9C6F6}" type="slidenum">
              <a:rPr lang="ja-JP" altLang="en-US" smtClean="0"/>
              <a:pPr/>
              <a:t>7</a:t>
            </a:fld>
            <a:endParaRPr lang="en-US" altLang="ja-JP" dirty="0"/>
          </a:p>
        </p:txBody>
      </p:sp>
      <p:sp>
        <p:nvSpPr>
          <p:cNvPr id="16" name="フッター プレースホルダー 3">
            <a:extLst>
              <a:ext uri="{FF2B5EF4-FFF2-40B4-BE49-F238E27FC236}">
                <a16:creationId xmlns:a16="http://schemas.microsoft.com/office/drawing/2014/main" id="{59535C56-5B9C-45E5-A369-6054BC4D6320}"/>
              </a:ext>
            </a:extLst>
          </p:cNvPr>
          <p:cNvSpPr>
            <a:spLocks noGrp="1"/>
          </p:cNvSpPr>
          <p:nvPr>
            <p:ph type="ftr" sz="quarter" idx="3"/>
          </p:nvPr>
        </p:nvSpPr>
        <p:spPr>
          <a:xfrm>
            <a:off x="5424757" y="6532162"/>
            <a:ext cx="5835673" cy="317500"/>
          </a:xfrm>
        </p:spPr>
        <p:txBody>
          <a:bodyPr/>
          <a:lstStyle/>
          <a:p>
            <a:r>
              <a:rPr lang="en-US" altLang="ja-JP" dirty="0"/>
              <a:t>Copyright © 2023 Self Transcendence Co., Ltd. All Right Reserved.</a:t>
            </a:r>
          </a:p>
        </p:txBody>
      </p:sp>
      <p:sp>
        <p:nvSpPr>
          <p:cNvPr id="11" name="正方形/長方形 10">
            <a:extLst>
              <a:ext uri="{FF2B5EF4-FFF2-40B4-BE49-F238E27FC236}">
                <a16:creationId xmlns:a16="http://schemas.microsoft.com/office/drawing/2014/main" id="{15CB435F-80D5-D77A-6EB1-EA5CA66FF781}"/>
              </a:ext>
            </a:extLst>
          </p:cNvPr>
          <p:cNvSpPr/>
          <p:nvPr/>
        </p:nvSpPr>
        <p:spPr bwMode="auto">
          <a:xfrm>
            <a:off x="983689" y="1084481"/>
            <a:ext cx="10224617" cy="1541187"/>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①</a:t>
            </a:r>
            <a:r>
              <a:rPr kumimoji="1" lang="en-US" altLang="ja-JP" dirty="0">
                <a:latin typeface="+mn-ea"/>
                <a:ea typeface="+mn-ea"/>
              </a:rPr>
              <a:t>【</a:t>
            </a:r>
            <a:r>
              <a:rPr kumimoji="1" lang="ja-JP" altLang="en-US" dirty="0">
                <a:latin typeface="+mn-ea"/>
                <a:ea typeface="+mn-ea"/>
              </a:rPr>
              <a:t>結論</a:t>
            </a:r>
            <a:r>
              <a:rPr kumimoji="1" lang="en-US" altLang="ja-JP" dirty="0">
                <a:latin typeface="+mn-ea"/>
                <a:ea typeface="+mn-ea"/>
              </a:rPr>
              <a:t>】</a:t>
            </a:r>
            <a:r>
              <a:rPr kumimoji="1" lang="ja-JP" altLang="en-US" dirty="0">
                <a:latin typeface="+mn-ea"/>
                <a:ea typeface="+mn-ea"/>
              </a:rPr>
              <a:t>「ご自身の強み」について、記載してください。　</a:t>
            </a:r>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強みが思い浮かばない場合は、「自己</a:t>
            </a:r>
            <a:r>
              <a:rPr kumimoji="1" lang="en-US" altLang="ja-JP" dirty="0">
                <a:latin typeface="+mn-ea"/>
                <a:ea typeface="+mn-ea"/>
              </a:rPr>
              <a:t>PR</a:t>
            </a:r>
            <a:r>
              <a:rPr kumimoji="1" lang="ja-JP" altLang="en-US" dirty="0">
                <a:latin typeface="+mn-ea"/>
                <a:ea typeface="+mn-ea"/>
              </a:rPr>
              <a:t>発掘診断」を参考にしてご検討ください。</a:t>
            </a:r>
            <a:endParaRPr kumimoji="1" lang="en-US" altLang="ja-JP" dirty="0">
              <a:latin typeface="+mn-ea"/>
              <a:ea typeface="+mn-ea"/>
            </a:endParaRPr>
          </a:p>
          <a:p>
            <a:endParaRPr lang="en-US" altLang="ja-JP" dirty="0">
              <a:solidFill>
                <a:srgbClr val="0070C0"/>
              </a:solidFill>
              <a:latin typeface="+mn-ea"/>
            </a:endParaRPr>
          </a:p>
          <a:p>
            <a:r>
              <a:rPr lang="en-US" altLang="ja-JP" sz="1400" dirty="0">
                <a:solidFill>
                  <a:srgbClr val="0070C0"/>
                </a:solidFill>
                <a:latin typeface="+mn-ea"/>
              </a:rPr>
              <a:t>【</a:t>
            </a:r>
            <a:r>
              <a:rPr lang="ja-JP" altLang="en-US" sz="1400" dirty="0">
                <a:solidFill>
                  <a:srgbClr val="0070C0"/>
                </a:solidFill>
                <a:latin typeface="+mn-ea"/>
              </a:rPr>
              <a:t>相手に安心感を与える傾聴力</a:t>
            </a:r>
            <a:r>
              <a:rPr lang="en-US" altLang="ja-JP" sz="1400" dirty="0">
                <a:solidFill>
                  <a:srgbClr val="0070C0"/>
                </a:solidFill>
                <a:latin typeface="+mn-ea"/>
              </a:rPr>
              <a:t>】</a:t>
            </a:r>
          </a:p>
          <a:p>
            <a:r>
              <a:rPr lang="ja-JP" altLang="en-US" sz="1400" dirty="0">
                <a:solidFill>
                  <a:srgbClr val="0070C0"/>
                </a:solidFill>
                <a:latin typeface="+mn-ea"/>
              </a:rPr>
              <a:t>私の強みは、相談相手が安心して自己開示ができるようにするための傾聴力です。</a:t>
            </a:r>
            <a:endParaRPr lang="en-US" altLang="ja-JP" sz="1400" dirty="0">
              <a:solidFill>
                <a:srgbClr val="0070C0"/>
              </a:solidFill>
              <a:latin typeface="+mn-ea"/>
            </a:endParaRPr>
          </a:p>
          <a:p>
            <a:endParaRPr kumimoji="1" lang="en-US" altLang="ja-JP" dirty="0">
              <a:latin typeface="+mn-ea"/>
              <a:ea typeface="+mn-ea"/>
            </a:endParaRPr>
          </a:p>
        </p:txBody>
      </p:sp>
      <p:sp>
        <p:nvSpPr>
          <p:cNvPr id="12" name="正方形/長方形 11">
            <a:extLst>
              <a:ext uri="{FF2B5EF4-FFF2-40B4-BE49-F238E27FC236}">
                <a16:creationId xmlns:a16="http://schemas.microsoft.com/office/drawing/2014/main" id="{0F5CAE85-585B-9B4F-F963-3B0AF8CFFD31}"/>
              </a:ext>
            </a:extLst>
          </p:cNvPr>
          <p:cNvSpPr/>
          <p:nvPr/>
        </p:nvSpPr>
        <p:spPr bwMode="auto">
          <a:xfrm>
            <a:off x="983689" y="2662989"/>
            <a:ext cx="10224617" cy="2562155"/>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r>
              <a:rPr kumimoji="1" lang="ja-JP" altLang="en-US" dirty="0">
                <a:latin typeface="+mn-ea"/>
                <a:ea typeface="+mn-ea"/>
              </a:rPr>
              <a:t>②</a:t>
            </a:r>
            <a:r>
              <a:rPr kumimoji="1" lang="en-US" altLang="ja-JP" dirty="0">
                <a:latin typeface="+mn-ea"/>
                <a:ea typeface="+mn-ea"/>
              </a:rPr>
              <a:t>【</a:t>
            </a:r>
            <a:r>
              <a:rPr kumimoji="1" lang="ja-JP" altLang="en-US" dirty="0">
                <a:latin typeface="+mn-ea"/>
                <a:ea typeface="+mn-ea"/>
              </a:rPr>
              <a:t>根拠</a:t>
            </a:r>
            <a:r>
              <a:rPr kumimoji="1" lang="en-US" altLang="ja-JP" dirty="0">
                <a:latin typeface="+mn-ea"/>
                <a:ea typeface="+mn-ea"/>
              </a:rPr>
              <a:t>】</a:t>
            </a:r>
            <a:r>
              <a:rPr kumimoji="1" lang="ja-JP" altLang="en-US" dirty="0">
                <a:latin typeface="+mn-ea"/>
                <a:ea typeface="+mn-ea"/>
              </a:rPr>
              <a:t>上記の強みを発揮した時の具体的なエピソードや、数値的な成果について、記載してください。</a:t>
            </a:r>
            <a:endParaRPr kumimoji="1" lang="en-US" altLang="ja-JP" dirty="0">
              <a:latin typeface="+mn-ea"/>
              <a:ea typeface="+mn-ea"/>
            </a:endParaRPr>
          </a:p>
          <a:p>
            <a:endParaRPr lang="en-US" altLang="ja-JP" sz="1400" dirty="0">
              <a:solidFill>
                <a:srgbClr val="0070C0"/>
              </a:solidFill>
            </a:endParaRPr>
          </a:p>
          <a:p>
            <a:r>
              <a:rPr lang="ja-JP" altLang="en-US" sz="1400" dirty="0">
                <a:solidFill>
                  <a:srgbClr val="0070C0"/>
                </a:solidFill>
              </a:rPr>
              <a:t>現職にて不動産の個人営業で、多くのお客様のご相談に応じる中で、お客様に安心していただきながら、本音ベースで</a:t>
            </a:r>
            <a:endParaRPr lang="en-US" altLang="ja-JP" sz="1400" dirty="0">
              <a:solidFill>
                <a:srgbClr val="0070C0"/>
              </a:solidFill>
            </a:endParaRPr>
          </a:p>
          <a:p>
            <a:r>
              <a:rPr lang="ja-JP" altLang="en-US" sz="1400" dirty="0">
                <a:solidFill>
                  <a:srgbClr val="0070C0"/>
                </a:solidFill>
              </a:rPr>
              <a:t>ニーズをくみ取ることが重要と考えました。以降、傾聴の姿勢を意識し、お客様との心の距離を縮めながら、より深く、的確に</a:t>
            </a:r>
            <a:endParaRPr lang="en-US" altLang="ja-JP" sz="1400" dirty="0">
              <a:solidFill>
                <a:srgbClr val="0070C0"/>
              </a:solidFill>
            </a:endParaRPr>
          </a:p>
          <a:p>
            <a:r>
              <a:rPr lang="ja-JP" altLang="en-US" sz="1400" dirty="0">
                <a:solidFill>
                  <a:srgbClr val="0070C0"/>
                </a:solidFill>
              </a:rPr>
              <a:t>ニーズを捉え、営業成績を向上させました。</a:t>
            </a:r>
            <a:endParaRPr kumimoji="1" lang="en-US" altLang="ja-JP" dirty="0">
              <a:latin typeface="+mn-ea"/>
              <a:ea typeface="+mn-ea"/>
            </a:endParaRPr>
          </a:p>
          <a:p>
            <a:endParaRPr kumimoji="1" lang="en-US" altLang="ja-JP" dirty="0">
              <a:latin typeface="+mn-ea"/>
              <a:ea typeface="+mn-ea"/>
            </a:endParaRPr>
          </a:p>
        </p:txBody>
      </p:sp>
    </p:spTree>
    <p:extLst>
      <p:ext uri="{BB962C8B-B14F-4D97-AF65-F5344CB8AC3E}">
        <p14:creationId xmlns:p14="http://schemas.microsoft.com/office/powerpoint/2010/main" val="764996734"/>
      </p:ext>
    </p:extLst>
  </p:cSld>
  <p:clrMapOvr>
    <a:masterClrMapping/>
  </p:clrMapOvr>
</p:sld>
</file>

<file path=ppt/theme/theme1.xml><?xml version="1.0" encoding="utf-8"?>
<a:theme xmlns:a="http://schemas.openxmlformats.org/drawingml/2006/main" name="03.S-T w F.A.N_document_template">
  <a:themeElements>
    <a:clrScheme name="R-GEAR Ducument Template NEW Ⅰ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fontScheme name="R-GEAR Ducument Template NEW Ⅰ">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R-GEAR Ducument Template NEW Ⅰ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R-GEAR Ducument Template NEW Ⅰ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R-GEAR Ducument Template NEW Ⅰ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R-GEAR Ducument Template NEW Ⅰ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 Footer">
  <a:themeElements>
    <a:clrScheme name="Minimal">
      <a:dk1>
        <a:srgbClr val="3C3C3C"/>
      </a:dk1>
      <a:lt1>
        <a:sysClr val="window" lastClr="FFFFFF"/>
      </a:lt1>
      <a:dk2>
        <a:srgbClr val="575454"/>
      </a:dk2>
      <a:lt2>
        <a:srgbClr val="E7E6E6"/>
      </a:lt2>
      <a:accent1>
        <a:srgbClr val="333333"/>
      </a:accent1>
      <a:accent2>
        <a:srgbClr val="515151"/>
      </a:accent2>
      <a:accent3>
        <a:srgbClr val="6F6F6F"/>
      </a:accent3>
      <a:accent4>
        <a:srgbClr val="8D8D8D"/>
      </a:accent4>
      <a:accent5>
        <a:srgbClr val="B2C7CE"/>
      </a:accent5>
      <a:accent6>
        <a:srgbClr val="009999"/>
      </a:accent6>
      <a:hlink>
        <a:srgbClr val="0099CC"/>
      </a:hlink>
      <a:folHlink>
        <a:srgbClr val="007299"/>
      </a:folHlink>
    </a:clrScheme>
    <a:fontScheme name="Polaris">
      <a:majorFont>
        <a:latin typeface="Coo Hew"/>
        <a:ea typeface="Spica Neue Bold"/>
        <a:cs typeface=""/>
      </a:majorFont>
      <a:minorFont>
        <a:latin typeface="Gidole"/>
        <a:ea typeface="Spica Neu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03.S-T w F.A.N_document_template</Template>
  <TotalTime>0</TotalTime>
  <Words>1054</Words>
  <PresentationFormat>ワイド画面</PresentationFormat>
  <Paragraphs>121</Paragraphs>
  <Slides>8</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8</vt:i4>
      </vt:variant>
    </vt:vector>
  </HeadingPairs>
  <TitlesOfParts>
    <vt:vector size="17" baseType="lpstr">
      <vt:lpstr>Coo Hew</vt:lpstr>
      <vt:lpstr>Gidole</vt:lpstr>
      <vt:lpstr>HGP明朝E</vt:lpstr>
      <vt:lpstr>ＭＳ Ｐゴシック</vt:lpstr>
      <vt:lpstr>Arial</vt:lpstr>
      <vt:lpstr>Times New Roman</vt:lpstr>
      <vt:lpstr>Wingdings</vt:lpstr>
      <vt:lpstr>03.S-T w F.A.N_document_template</vt:lpstr>
      <vt:lpstr>No Footer</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2024-07-04T11:29:14Z</dcterms:created>
  <dcterms:modified xsi:type="dcterms:W3CDTF">2024-07-04T11:34:53Z</dcterms:modified>
  <cp:category/>
</cp:coreProperties>
</file>